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4059" r:id="rId2"/>
  </p:sldMasterIdLst>
  <p:notesMasterIdLst>
    <p:notesMasterId r:id="rId29"/>
  </p:notesMasterIdLst>
  <p:sldIdLst>
    <p:sldId id="256" r:id="rId3"/>
    <p:sldId id="374" r:id="rId4"/>
    <p:sldId id="258" r:id="rId5"/>
    <p:sldId id="261" r:id="rId6"/>
    <p:sldId id="262" r:id="rId7"/>
    <p:sldId id="266" r:id="rId8"/>
    <p:sldId id="277" r:id="rId9"/>
    <p:sldId id="323" r:id="rId10"/>
    <p:sldId id="272" r:id="rId11"/>
    <p:sldId id="391" r:id="rId12"/>
    <p:sldId id="357" r:id="rId13"/>
    <p:sldId id="358" r:id="rId14"/>
    <p:sldId id="359" r:id="rId15"/>
    <p:sldId id="376" r:id="rId16"/>
    <p:sldId id="360" r:id="rId17"/>
    <p:sldId id="377" r:id="rId18"/>
    <p:sldId id="378" r:id="rId19"/>
    <p:sldId id="370" r:id="rId20"/>
    <p:sldId id="380" r:id="rId21"/>
    <p:sldId id="392" r:id="rId22"/>
    <p:sldId id="320" r:id="rId23"/>
    <p:sldId id="318" r:id="rId24"/>
    <p:sldId id="410" r:id="rId25"/>
    <p:sldId id="319" r:id="rId26"/>
    <p:sldId id="375" r:id="rId27"/>
    <p:sldId id="329" r:id="rId28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00FF"/>
    <a:srgbClr val="9900CC"/>
    <a:srgbClr val="00CC00"/>
    <a:srgbClr val="FF9933"/>
    <a:srgbClr val="FF66FF"/>
    <a:srgbClr val="00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64" autoAdjust="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C958B5-1489-4A1E-996E-DA15CDF0DCB9}" type="doc">
      <dgm:prSet loTypeId="urn:microsoft.com/office/officeart/2005/8/layout/hierarchy6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FBA88791-5514-4F37-A88B-267D40BE3428}">
      <dgm:prSet phldrT="[Metin]"/>
      <dgm:spPr/>
      <dgm:t>
        <a:bodyPr/>
        <a:lstStyle/>
        <a:p>
          <a:r>
            <a:rPr lang="tr-TR" b="1" smtClean="0"/>
            <a:t>ORTAOKUL SONRASI GİDİLECEK </a:t>
          </a:r>
          <a:br>
            <a:rPr lang="tr-TR" b="1" smtClean="0"/>
          </a:br>
          <a:r>
            <a:rPr lang="tr-TR" b="1" smtClean="0"/>
            <a:t>ÜST OKULLAR</a:t>
          </a:r>
          <a:endParaRPr lang="tr-TR" dirty="0"/>
        </a:p>
      </dgm:t>
    </dgm:pt>
    <dgm:pt modelId="{60F7B1C4-FD4D-4F0A-90B0-E4D5DFA98AA8}" type="parTrans" cxnId="{67670E1F-0E0F-48C4-B8E2-F3E7D4375314}">
      <dgm:prSet/>
      <dgm:spPr/>
      <dgm:t>
        <a:bodyPr/>
        <a:lstStyle/>
        <a:p>
          <a:endParaRPr lang="tr-TR"/>
        </a:p>
      </dgm:t>
    </dgm:pt>
    <dgm:pt modelId="{1F4D95BF-2C27-4A77-9FE5-D8587F45FFAB}" type="sibTrans" cxnId="{67670E1F-0E0F-48C4-B8E2-F3E7D4375314}">
      <dgm:prSet/>
      <dgm:spPr/>
      <dgm:t>
        <a:bodyPr/>
        <a:lstStyle/>
        <a:p>
          <a:endParaRPr lang="tr-TR"/>
        </a:p>
      </dgm:t>
    </dgm:pt>
    <dgm:pt modelId="{08C6F3F9-B421-4115-AB93-6A361C3E1D7D}">
      <dgm:prSet phldrT="[Metin]"/>
      <dgm:spPr/>
      <dgm:t>
        <a:bodyPr/>
        <a:lstStyle/>
        <a:p>
          <a:r>
            <a:rPr lang="tr-TR" dirty="0" smtClean="0"/>
            <a:t>Merkezi sınavla öğrenci alan okullar</a:t>
          </a:r>
          <a:endParaRPr lang="tr-TR" dirty="0"/>
        </a:p>
      </dgm:t>
    </dgm:pt>
    <dgm:pt modelId="{EBF902A2-E62F-460B-82FB-080CBDE961E6}" type="parTrans" cxnId="{D5956791-FE3D-4628-93BF-CF92A2E34100}">
      <dgm:prSet/>
      <dgm:spPr/>
      <dgm:t>
        <a:bodyPr/>
        <a:lstStyle/>
        <a:p>
          <a:endParaRPr lang="tr-TR"/>
        </a:p>
      </dgm:t>
    </dgm:pt>
    <dgm:pt modelId="{99737B3F-E6F4-4AC2-8331-48D8CE7B66D2}" type="sibTrans" cxnId="{D5956791-FE3D-4628-93BF-CF92A2E34100}">
      <dgm:prSet/>
      <dgm:spPr/>
      <dgm:t>
        <a:bodyPr/>
        <a:lstStyle/>
        <a:p>
          <a:endParaRPr lang="tr-TR"/>
        </a:p>
      </dgm:t>
    </dgm:pt>
    <dgm:pt modelId="{436955C5-FF71-442B-88D0-7095BFF5ABFB}">
      <dgm:prSet phldrT="[Metin]"/>
      <dgm:spPr/>
      <dgm:t>
        <a:bodyPr/>
        <a:lstStyle/>
        <a:p>
          <a:r>
            <a:rPr lang="tr-TR" dirty="0" smtClean="0"/>
            <a:t>Adrese dayalı sisteme göre öğrenci alan okullar</a:t>
          </a:r>
          <a:endParaRPr lang="tr-TR" dirty="0"/>
        </a:p>
      </dgm:t>
    </dgm:pt>
    <dgm:pt modelId="{81C1D898-214D-495D-9269-56D0EEABD0E8}" type="parTrans" cxnId="{C48DCA2A-653C-46F6-BE97-E67AF07EDBF5}">
      <dgm:prSet/>
      <dgm:spPr/>
      <dgm:t>
        <a:bodyPr/>
        <a:lstStyle/>
        <a:p>
          <a:endParaRPr lang="tr-TR"/>
        </a:p>
      </dgm:t>
    </dgm:pt>
    <dgm:pt modelId="{0E6532C8-2C90-4EB0-8B76-BC88683623C7}" type="sibTrans" cxnId="{C48DCA2A-653C-46F6-BE97-E67AF07EDBF5}">
      <dgm:prSet/>
      <dgm:spPr/>
      <dgm:t>
        <a:bodyPr/>
        <a:lstStyle/>
        <a:p>
          <a:endParaRPr lang="tr-TR"/>
        </a:p>
      </dgm:t>
    </dgm:pt>
    <dgm:pt modelId="{7626E6DB-65F1-4F92-B2F2-CC490DBA6CE4}">
      <dgm:prSet/>
      <dgm:spPr/>
      <dgm:t>
        <a:bodyPr/>
        <a:lstStyle/>
        <a:p>
          <a:r>
            <a:rPr lang="tr-TR" dirty="0" smtClean="0"/>
            <a:t>Yetenek sınavı ile öğrenci alan okullar</a:t>
          </a:r>
          <a:endParaRPr lang="tr-TR" dirty="0"/>
        </a:p>
      </dgm:t>
    </dgm:pt>
    <dgm:pt modelId="{F0DE5F89-7929-4CB7-B479-F85F20232CE9}" type="parTrans" cxnId="{7F714A7C-36E1-4538-9721-B6E5A69E01FC}">
      <dgm:prSet/>
      <dgm:spPr/>
      <dgm:t>
        <a:bodyPr/>
        <a:lstStyle/>
        <a:p>
          <a:endParaRPr lang="tr-TR"/>
        </a:p>
      </dgm:t>
    </dgm:pt>
    <dgm:pt modelId="{B4D4ECD5-F4EE-4A38-9E0C-2E8E268F6955}" type="sibTrans" cxnId="{7F714A7C-36E1-4538-9721-B6E5A69E01FC}">
      <dgm:prSet/>
      <dgm:spPr/>
      <dgm:t>
        <a:bodyPr/>
        <a:lstStyle/>
        <a:p>
          <a:endParaRPr lang="tr-TR"/>
        </a:p>
      </dgm:t>
    </dgm:pt>
    <dgm:pt modelId="{A760F074-E647-4F33-8455-426745B69154}" type="pres">
      <dgm:prSet presAssocID="{40C958B5-1489-4A1E-996E-DA15CDF0DCB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F61DE08-7917-4D46-BFC4-7C5A94FCD559}" type="pres">
      <dgm:prSet presAssocID="{40C958B5-1489-4A1E-996E-DA15CDF0DCB9}" presName="hierFlow" presStyleCnt="0"/>
      <dgm:spPr/>
      <dgm:t>
        <a:bodyPr/>
        <a:lstStyle/>
        <a:p>
          <a:endParaRPr lang="tr-TR"/>
        </a:p>
      </dgm:t>
    </dgm:pt>
    <dgm:pt modelId="{C6A9272C-0744-4869-8ED6-45A7E10FF26B}" type="pres">
      <dgm:prSet presAssocID="{40C958B5-1489-4A1E-996E-DA15CDF0DCB9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F5034D6C-F2ED-4766-A01C-BDE46D09B6B6}" type="pres">
      <dgm:prSet presAssocID="{FBA88791-5514-4F37-A88B-267D40BE3428}" presName="Name14" presStyleCnt="0"/>
      <dgm:spPr/>
      <dgm:t>
        <a:bodyPr/>
        <a:lstStyle/>
        <a:p>
          <a:endParaRPr lang="tr-TR"/>
        </a:p>
      </dgm:t>
    </dgm:pt>
    <dgm:pt modelId="{EB1370C3-C07D-4691-AD3E-973E2139752E}" type="pres">
      <dgm:prSet presAssocID="{FBA88791-5514-4F37-A88B-267D40BE3428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649F395-39A9-49F5-B99C-18E70A8D042A}" type="pres">
      <dgm:prSet presAssocID="{FBA88791-5514-4F37-A88B-267D40BE3428}" presName="hierChild2" presStyleCnt="0"/>
      <dgm:spPr/>
      <dgm:t>
        <a:bodyPr/>
        <a:lstStyle/>
        <a:p>
          <a:endParaRPr lang="tr-TR"/>
        </a:p>
      </dgm:t>
    </dgm:pt>
    <dgm:pt modelId="{827AD352-8922-44E3-9D69-6A7E1AE833F0}" type="pres">
      <dgm:prSet presAssocID="{EBF902A2-E62F-460B-82FB-080CBDE961E6}" presName="Name19" presStyleLbl="parChTrans1D2" presStyleIdx="0" presStyleCnt="3"/>
      <dgm:spPr/>
      <dgm:t>
        <a:bodyPr/>
        <a:lstStyle/>
        <a:p>
          <a:endParaRPr lang="tr-TR"/>
        </a:p>
      </dgm:t>
    </dgm:pt>
    <dgm:pt modelId="{3CBD5E63-D0CB-4E2C-AEB5-07E31A7295A3}" type="pres">
      <dgm:prSet presAssocID="{08C6F3F9-B421-4115-AB93-6A361C3E1D7D}" presName="Name21" presStyleCnt="0"/>
      <dgm:spPr/>
      <dgm:t>
        <a:bodyPr/>
        <a:lstStyle/>
        <a:p>
          <a:endParaRPr lang="tr-TR"/>
        </a:p>
      </dgm:t>
    </dgm:pt>
    <dgm:pt modelId="{EF9AA083-37C7-445C-8CBF-96E5EFAA2C8B}" type="pres">
      <dgm:prSet presAssocID="{08C6F3F9-B421-4115-AB93-6A361C3E1D7D}" presName="level2Shape" presStyleLbl="node2" presStyleIdx="0" presStyleCnt="3"/>
      <dgm:spPr/>
      <dgm:t>
        <a:bodyPr/>
        <a:lstStyle/>
        <a:p>
          <a:endParaRPr lang="tr-TR"/>
        </a:p>
      </dgm:t>
    </dgm:pt>
    <dgm:pt modelId="{C0614F7E-801D-4C77-8355-B362AB095C38}" type="pres">
      <dgm:prSet presAssocID="{08C6F3F9-B421-4115-AB93-6A361C3E1D7D}" presName="hierChild3" presStyleCnt="0"/>
      <dgm:spPr/>
      <dgm:t>
        <a:bodyPr/>
        <a:lstStyle/>
        <a:p>
          <a:endParaRPr lang="tr-TR"/>
        </a:p>
      </dgm:t>
    </dgm:pt>
    <dgm:pt modelId="{79CD9C6D-1D9D-40BC-97A3-C9CC4600D628}" type="pres">
      <dgm:prSet presAssocID="{F0DE5F89-7929-4CB7-B479-F85F20232CE9}" presName="Name19" presStyleLbl="parChTrans1D2" presStyleIdx="1" presStyleCnt="3"/>
      <dgm:spPr/>
      <dgm:t>
        <a:bodyPr/>
        <a:lstStyle/>
        <a:p>
          <a:endParaRPr lang="tr-TR"/>
        </a:p>
      </dgm:t>
    </dgm:pt>
    <dgm:pt modelId="{FB4B684C-6456-43B1-A2A9-C0F0E3788B50}" type="pres">
      <dgm:prSet presAssocID="{7626E6DB-65F1-4F92-B2F2-CC490DBA6CE4}" presName="Name21" presStyleCnt="0"/>
      <dgm:spPr/>
      <dgm:t>
        <a:bodyPr/>
        <a:lstStyle/>
        <a:p>
          <a:endParaRPr lang="tr-TR"/>
        </a:p>
      </dgm:t>
    </dgm:pt>
    <dgm:pt modelId="{8A423752-8F0A-42D8-A411-DD9B7993068C}" type="pres">
      <dgm:prSet presAssocID="{7626E6DB-65F1-4F92-B2F2-CC490DBA6CE4}" presName="level2Shape" presStyleLbl="node2" presStyleIdx="1" presStyleCnt="3"/>
      <dgm:spPr/>
      <dgm:t>
        <a:bodyPr/>
        <a:lstStyle/>
        <a:p>
          <a:endParaRPr lang="tr-TR"/>
        </a:p>
      </dgm:t>
    </dgm:pt>
    <dgm:pt modelId="{099603B2-CE04-4FEF-BCA9-C713D4C3DC3D}" type="pres">
      <dgm:prSet presAssocID="{7626E6DB-65F1-4F92-B2F2-CC490DBA6CE4}" presName="hierChild3" presStyleCnt="0"/>
      <dgm:spPr/>
      <dgm:t>
        <a:bodyPr/>
        <a:lstStyle/>
        <a:p>
          <a:endParaRPr lang="tr-TR"/>
        </a:p>
      </dgm:t>
    </dgm:pt>
    <dgm:pt modelId="{3B3B6BFE-AE6B-4A52-A111-A595BBE4E15A}" type="pres">
      <dgm:prSet presAssocID="{81C1D898-214D-495D-9269-56D0EEABD0E8}" presName="Name19" presStyleLbl="parChTrans1D2" presStyleIdx="2" presStyleCnt="3"/>
      <dgm:spPr/>
      <dgm:t>
        <a:bodyPr/>
        <a:lstStyle/>
        <a:p>
          <a:endParaRPr lang="tr-TR"/>
        </a:p>
      </dgm:t>
    </dgm:pt>
    <dgm:pt modelId="{2017C8F1-D8EB-4EE5-A9D8-519E604B9F80}" type="pres">
      <dgm:prSet presAssocID="{436955C5-FF71-442B-88D0-7095BFF5ABFB}" presName="Name21" presStyleCnt="0"/>
      <dgm:spPr/>
      <dgm:t>
        <a:bodyPr/>
        <a:lstStyle/>
        <a:p>
          <a:endParaRPr lang="tr-TR"/>
        </a:p>
      </dgm:t>
    </dgm:pt>
    <dgm:pt modelId="{3647A427-CDA6-4644-8539-529F246ABD22}" type="pres">
      <dgm:prSet presAssocID="{436955C5-FF71-442B-88D0-7095BFF5ABFB}" presName="level2Shape" presStyleLbl="node2" presStyleIdx="2" presStyleCnt="3"/>
      <dgm:spPr/>
      <dgm:t>
        <a:bodyPr/>
        <a:lstStyle/>
        <a:p>
          <a:endParaRPr lang="tr-TR"/>
        </a:p>
      </dgm:t>
    </dgm:pt>
    <dgm:pt modelId="{7DBC61D7-673C-48C1-BC71-9EAA81F75137}" type="pres">
      <dgm:prSet presAssocID="{436955C5-FF71-442B-88D0-7095BFF5ABFB}" presName="hierChild3" presStyleCnt="0"/>
      <dgm:spPr/>
      <dgm:t>
        <a:bodyPr/>
        <a:lstStyle/>
        <a:p>
          <a:endParaRPr lang="tr-TR"/>
        </a:p>
      </dgm:t>
    </dgm:pt>
    <dgm:pt modelId="{C1E4C3DA-FE07-46B9-A590-BEC461C38EB0}" type="pres">
      <dgm:prSet presAssocID="{40C958B5-1489-4A1E-996E-DA15CDF0DCB9}" presName="bgShapesFlow" presStyleCnt="0"/>
      <dgm:spPr/>
      <dgm:t>
        <a:bodyPr/>
        <a:lstStyle/>
        <a:p>
          <a:endParaRPr lang="tr-TR"/>
        </a:p>
      </dgm:t>
    </dgm:pt>
  </dgm:ptLst>
  <dgm:cxnLst>
    <dgm:cxn modelId="{E23661BA-14A2-4461-9EB9-7A67F8640D41}" type="presOf" srcId="{436955C5-FF71-442B-88D0-7095BFF5ABFB}" destId="{3647A427-CDA6-4644-8539-529F246ABD22}" srcOrd="0" destOrd="0" presId="urn:microsoft.com/office/officeart/2005/8/layout/hierarchy6"/>
    <dgm:cxn modelId="{C48DCA2A-653C-46F6-BE97-E67AF07EDBF5}" srcId="{FBA88791-5514-4F37-A88B-267D40BE3428}" destId="{436955C5-FF71-442B-88D0-7095BFF5ABFB}" srcOrd="2" destOrd="0" parTransId="{81C1D898-214D-495D-9269-56D0EEABD0E8}" sibTransId="{0E6532C8-2C90-4EB0-8B76-BC88683623C7}"/>
    <dgm:cxn modelId="{D5956791-FE3D-4628-93BF-CF92A2E34100}" srcId="{FBA88791-5514-4F37-A88B-267D40BE3428}" destId="{08C6F3F9-B421-4115-AB93-6A361C3E1D7D}" srcOrd="0" destOrd="0" parTransId="{EBF902A2-E62F-460B-82FB-080CBDE961E6}" sibTransId="{99737B3F-E6F4-4AC2-8331-48D8CE7B66D2}"/>
    <dgm:cxn modelId="{DFF69567-42F0-4233-B2CE-25C23F7C4691}" type="presOf" srcId="{EBF902A2-E62F-460B-82FB-080CBDE961E6}" destId="{827AD352-8922-44E3-9D69-6A7E1AE833F0}" srcOrd="0" destOrd="0" presId="urn:microsoft.com/office/officeart/2005/8/layout/hierarchy6"/>
    <dgm:cxn modelId="{169D3EBC-D7AA-4219-9351-1781CB74988B}" type="presOf" srcId="{7626E6DB-65F1-4F92-B2F2-CC490DBA6CE4}" destId="{8A423752-8F0A-42D8-A411-DD9B7993068C}" srcOrd="0" destOrd="0" presId="urn:microsoft.com/office/officeart/2005/8/layout/hierarchy6"/>
    <dgm:cxn modelId="{7C96D6DC-6178-4FC1-AA84-8ABFBC437E1F}" type="presOf" srcId="{FBA88791-5514-4F37-A88B-267D40BE3428}" destId="{EB1370C3-C07D-4691-AD3E-973E2139752E}" srcOrd="0" destOrd="0" presId="urn:microsoft.com/office/officeart/2005/8/layout/hierarchy6"/>
    <dgm:cxn modelId="{310488B7-3382-4645-96C1-B2074F3C8427}" type="presOf" srcId="{08C6F3F9-B421-4115-AB93-6A361C3E1D7D}" destId="{EF9AA083-37C7-445C-8CBF-96E5EFAA2C8B}" srcOrd="0" destOrd="0" presId="urn:microsoft.com/office/officeart/2005/8/layout/hierarchy6"/>
    <dgm:cxn modelId="{7F714A7C-36E1-4538-9721-B6E5A69E01FC}" srcId="{FBA88791-5514-4F37-A88B-267D40BE3428}" destId="{7626E6DB-65F1-4F92-B2F2-CC490DBA6CE4}" srcOrd="1" destOrd="0" parTransId="{F0DE5F89-7929-4CB7-B479-F85F20232CE9}" sibTransId="{B4D4ECD5-F4EE-4A38-9E0C-2E8E268F6955}"/>
    <dgm:cxn modelId="{1F110A99-3BE4-4A6A-8DE2-B8DF64390054}" type="presOf" srcId="{F0DE5F89-7929-4CB7-B479-F85F20232CE9}" destId="{79CD9C6D-1D9D-40BC-97A3-C9CC4600D628}" srcOrd="0" destOrd="0" presId="urn:microsoft.com/office/officeart/2005/8/layout/hierarchy6"/>
    <dgm:cxn modelId="{1C1EC692-0520-4A33-8B91-07455769E393}" type="presOf" srcId="{81C1D898-214D-495D-9269-56D0EEABD0E8}" destId="{3B3B6BFE-AE6B-4A52-A111-A595BBE4E15A}" srcOrd="0" destOrd="0" presId="urn:microsoft.com/office/officeart/2005/8/layout/hierarchy6"/>
    <dgm:cxn modelId="{34FAF2DA-EB60-424F-8A66-34C144C12BE4}" type="presOf" srcId="{40C958B5-1489-4A1E-996E-DA15CDF0DCB9}" destId="{A760F074-E647-4F33-8455-426745B69154}" srcOrd="0" destOrd="0" presId="urn:microsoft.com/office/officeart/2005/8/layout/hierarchy6"/>
    <dgm:cxn modelId="{67670E1F-0E0F-48C4-B8E2-F3E7D4375314}" srcId="{40C958B5-1489-4A1E-996E-DA15CDF0DCB9}" destId="{FBA88791-5514-4F37-A88B-267D40BE3428}" srcOrd="0" destOrd="0" parTransId="{60F7B1C4-FD4D-4F0A-90B0-E4D5DFA98AA8}" sibTransId="{1F4D95BF-2C27-4A77-9FE5-D8587F45FFAB}"/>
    <dgm:cxn modelId="{74F3D5C1-6B83-4009-BD71-187C481F158A}" type="presParOf" srcId="{A760F074-E647-4F33-8455-426745B69154}" destId="{9F61DE08-7917-4D46-BFC4-7C5A94FCD559}" srcOrd="0" destOrd="0" presId="urn:microsoft.com/office/officeart/2005/8/layout/hierarchy6"/>
    <dgm:cxn modelId="{923F6DFA-C2D7-4F2E-9446-FE3883626AA9}" type="presParOf" srcId="{9F61DE08-7917-4D46-BFC4-7C5A94FCD559}" destId="{C6A9272C-0744-4869-8ED6-45A7E10FF26B}" srcOrd="0" destOrd="0" presId="urn:microsoft.com/office/officeart/2005/8/layout/hierarchy6"/>
    <dgm:cxn modelId="{33ACA847-1657-4858-B9CC-43DE5B097571}" type="presParOf" srcId="{C6A9272C-0744-4869-8ED6-45A7E10FF26B}" destId="{F5034D6C-F2ED-4766-A01C-BDE46D09B6B6}" srcOrd="0" destOrd="0" presId="urn:microsoft.com/office/officeart/2005/8/layout/hierarchy6"/>
    <dgm:cxn modelId="{FDC4F690-B360-4AAA-9016-DF7C19AD2757}" type="presParOf" srcId="{F5034D6C-F2ED-4766-A01C-BDE46D09B6B6}" destId="{EB1370C3-C07D-4691-AD3E-973E2139752E}" srcOrd="0" destOrd="0" presId="urn:microsoft.com/office/officeart/2005/8/layout/hierarchy6"/>
    <dgm:cxn modelId="{253F9C76-6FE8-48DE-AD40-CEA3B5DADBB1}" type="presParOf" srcId="{F5034D6C-F2ED-4766-A01C-BDE46D09B6B6}" destId="{D649F395-39A9-49F5-B99C-18E70A8D042A}" srcOrd="1" destOrd="0" presId="urn:microsoft.com/office/officeart/2005/8/layout/hierarchy6"/>
    <dgm:cxn modelId="{5D4CD676-42E1-440F-AA1F-BAF7A0ED2AB5}" type="presParOf" srcId="{D649F395-39A9-49F5-B99C-18E70A8D042A}" destId="{827AD352-8922-44E3-9D69-6A7E1AE833F0}" srcOrd="0" destOrd="0" presId="urn:microsoft.com/office/officeart/2005/8/layout/hierarchy6"/>
    <dgm:cxn modelId="{B65052F1-07AD-459B-915B-D9ED47E1462F}" type="presParOf" srcId="{D649F395-39A9-49F5-B99C-18E70A8D042A}" destId="{3CBD5E63-D0CB-4E2C-AEB5-07E31A7295A3}" srcOrd="1" destOrd="0" presId="urn:microsoft.com/office/officeart/2005/8/layout/hierarchy6"/>
    <dgm:cxn modelId="{FC423B6C-8918-4523-A610-4363883265BF}" type="presParOf" srcId="{3CBD5E63-D0CB-4E2C-AEB5-07E31A7295A3}" destId="{EF9AA083-37C7-445C-8CBF-96E5EFAA2C8B}" srcOrd="0" destOrd="0" presId="urn:microsoft.com/office/officeart/2005/8/layout/hierarchy6"/>
    <dgm:cxn modelId="{15CDD9BA-504B-4942-89E9-C2D5D2B13D5E}" type="presParOf" srcId="{3CBD5E63-D0CB-4E2C-AEB5-07E31A7295A3}" destId="{C0614F7E-801D-4C77-8355-B362AB095C38}" srcOrd="1" destOrd="0" presId="urn:microsoft.com/office/officeart/2005/8/layout/hierarchy6"/>
    <dgm:cxn modelId="{2FDA5EAD-4AAA-43E9-AA4B-3AA6E61E7ADE}" type="presParOf" srcId="{D649F395-39A9-49F5-B99C-18E70A8D042A}" destId="{79CD9C6D-1D9D-40BC-97A3-C9CC4600D628}" srcOrd="2" destOrd="0" presId="urn:microsoft.com/office/officeart/2005/8/layout/hierarchy6"/>
    <dgm:cxn modelId="{89BC811F-015A-4D25-803C-FBE785BCB5DF}" type="presParOf" srcId="{D649F395-39A9-49F5-B99C-18E70A8D042A}" destId="{FB4B684C-6456-43B1-A2A9-C0F0E3788B50}" srcOrd="3" destOrd="0" presId="urn:microsoft.com/office/officeart/2005/8/layout/hierarchy6"/>
    <dgm:cxn modelId="{E3B431EB-C14B-465C-9A86-E064EA1ACB03}" type="presParOf" srcId="{FB4B684C-6456-43B1-A2A9-C0F0E3788B50}" destId="{8A423752-8F0A-42D8-A411-DD9B7993068C}" srcOrd="0" destOrd="0" presId="urn:microsoft.com/office/officeart/2005/8/layout/hierarchy6"/>
    <dgm:cxn modelId="{C8BA0E17-8E74-40F2-8CB4-BDED56BECF92}" type="presParOf" srcId="{FB4B684C-6456-43B1-A2A9-C0F0E3788B50}" destId="{099603B2-CE04-4FEF-BCA9-C713D4C3DC3D}" srcOrd="1" destOrd="0" presId="urn:microsoft.com/office/officeart/2005/8/layout/hierarchy6"/>
    <dgm:cxn modelId="{AAA8B29A-3B45-442B-9E01-5F5F2EA86425}" type="presParOf" srcId="{D649F395-39A9-49F5-B99C-18E70A8D042A}" destId="{3B3B6BFE-AE6B-4A52-A111-A595BBE4E15A}" srcOrd="4" destOrd="0" presId="urn:microsoft.com/office/officeart/2005/8/layout/hierarchy6"/>
    <dgm:cxn modelId="{79FA66DE-F92A-49EF-97C0-24D6BE8B1EEC}" type="presParOf" srcId="{D649F395-39A9-49F5-B99C-18E70A8D042A}" destId="{2017C8F1-D8EB-4EE5-A9D8-519E604B9F80}" srcOrd="5" destOrd="0" presId="urn:microsoft.com/office/officeart/2005/8/layout/hierarchy6"/>
    <dgm:cxn modelId="{70C19EE4-0A68-4191-9F0C-AE28096BFF82}" type="presParOf" srcId="{2017C8F1-D8EB-4EE5-A9D8-519E604B9F80}" destId="{3647A427-CDA6-4644-8539-529F246ABD22}" srcOrd="0" destOrd="0" presId="urn:microsoft.com/office/officeart/2005/8/layout/hierarchy6"/>
    <dgm:cxn modelId="{0498BBF8-E45F-480A-8679-89C855F0761E}" type="presParOf" srcId="{2017C8F1-D8EB-4EE5-A9D8-519E604B9F80}" destId="{7DBC61D7-673C-48C1-BC71-9EAA81F75137}" srcOrd="1" destOrd="0" presId="urn:microsoft.com/office/officeart/2005/8/layout/hierarchy6"/>
    <dgm:cxn modelId="{527C2792-FBE7-444F-8847-3B1FD01CDD50}" type="presParOf" srcId="{A760F074-E647-4F33-8455-426745B69154}" destId="{C1E4C3DA-FE07-46B9-A590-BEC461C38EB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522FDA-F1A4-4C51-96D9-6319477F6103}" type="doc">
      <dgm:prSet loTypeId="urn:microsoft.com/office/officeart/2005/8/layout/hierarchy6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B9F7D68E-6477-4476-B17D-B2E093B6A1A2}">
      <dgm:prSet phldrT="[Metin]"/>
      <dgm:spPr/>
      <dgm:t>
        <a:bodyPr/>
        <a:lstStyle/>
        <a:p>
          <a:r>
            <a:rPr lang="tr-TR" altLang="tr-TR" b="1" dirty="0" smtClean="0">
              <a:latin typeface="Calibri" panose="020F0502020204030204" pitchFamily="34" charset="0"/>
              <a:cs typeface="Calibri" panose="020F0502020204030204" pitchFamily="34" charset="0"/>
            </a:rPr>
            <a:t>YETENEK SINAVI İLE ÖĞRENCİ ALAN OKULLAR</a:t>
          </a:r>
          <a:endParaRPr lang="tr-TR" dirty="0"/>
        </a:p>
      </dgm:t>
    </dgm:pt>
    <dgm:pt modelId="{76DB5C9C-E954-409F-B8A8-962F11968E61}" type="parTrans" cxnId="{745CAEF1-CFC9-4394-90F1-B7599D94677D}">
      <dgm:prSet/>
      <dgm:spPr/>
      <dgm:t>
        <a:bodyPr/>
        <a:lstStyle/>
        <a:p>
          <a:endParaRPr lang="tr-TR"/>
        </a:p>
      </dgm:t>
    </dgm:pt>
    <dgm:pt modelId="{2ED31453-BF17-4663-B07A-9958D923FF9A}" type="sibTrans" cxnId="{745CAEF1-CFC9-4394-90F1-B7599D94677D}">
      <dgm:prSet/>
      <dgm:spPr/>
      <dgm:t>
        <a:bodyPr/>
        <a:lstStyle/>
        <a:p>
          <a:endParaRPr lang="tr-TR"/>
        </a:p>
      </dgm:t>
    </dgm:pt>
    <dgm:pt modelId="{E2378FA7-2EAA-49A6-B1CB-98EB090A465D}" type="asst">
      <dgm:prSet phldrT="[Metin]"/>
      <dgm:spPr/>
      <dgm:t>
        <a:bodyPr/>
        <a:lstStyle/>
        <a:p>
          <a:r>
            <a:rPr lang="tr-TR" altLang="tr-TR" dirty="0" smtClean="0"/>
            <a:t>Anadolu </a:t>
          </a:r>
          <a:br>
            <a:rPr lang="tr-TR" altLang="tr-TR" dirty="0" smtClean="0"/>
          </a:br>
          <a:r>
            <a:rPr lang="tr-TR" altLang="tr-TR" dirty="0" smtClean="0"/>
            <a:t>Güzel sanatlar</a:t>
          </a:r>
        </a:p>
        <a:p>
          <a:r>
            <a:rPr lang="tr-TR" altLang="tr-TR" dirty="0" smtClean="0"/>
            <a:t>Liseleri</a:t>
          </a:r>
          <a:endParaRPr lang="tr-TR" dirty="0"/>
        </a:p>
      </dgm:t>
    </dgm:pt>
    <dgm:pt modelId="{BB173FA1-5F18-49E3-8480-72A620F3104D}" type="parTrans" cxnId="{88A201F4-5493-4F12-9821-AAA1BCC999E6}">
      <dgm:prSet/>
      <dgm:spPr/>
      <dgm:t>
        <a:bodyPr/>
        <a:lstStyle/>
        <a:p>
          <a:endParaRPr lang="tr-TR"/>
        </a:p>
      </dgm:t>
    </dgm:pt>
    <dgm:pt modelId="{67AB2D44-8371-428F-8699-B37B735BD6FD}" type="sibTrans" cxnId="{88A201F4-5493-4F12-9821-AAA1BCC999E6}">
      <dgm:prSet/>
      <dgm:spPr/>
      <dgm:t>
        <a:bodyPr/>
        <a:lstStyle/>
        <a:p>
          <a:endParaRPr lang="tr-TR"/>
        </a:p>
      </dgm:t>
    </dgm:pt>
    <dgm:pt modelId="{A84A81D3-A41C-43B0-9D4B-76E6DFA15862}" type="asst">
      <dgm:prSet phldrT="[Metin]"/>
      <dgm:spPr/>
      <dgm:t>
        <a:bodyPr/>
        <a:lstStyle/>
        <a:p>
          <a:r>
            <a:rPr lang="tr-TR" altLang="tr-TR" dirty="0" smtClean="0"/>
            <a:t>Spor </a:t>
          </a:r>
        </a:p>
        <a:p>
          <a:r>
            <a:rPr lang="tr-TR" altLang="tr-TR" dirty="0" smtClean="0"/>
            <a:t>Liseleri</a:t>
          </a:r>
          <a:endParaRPr lang="tr-TR" dirty="0"/>
        </a:p>
      </dgm:t>
    </dgm:pt>
    <dgm:pt modelId="{49A12DF0-4587-4891-B6C7-C2A84E2F509C}" type="parTrans" cxnId="{28614D65-0206-4096-B216-D8DB5DBA820C}">
      <dgm:prSet/>
      <dgm:spPr/>
      <dgm:t>
        <a:bodyPr/>
        <a:lstStyle/>
        <a:p>
          <a:endParaRPr lang="tr-TR"/>
        </a:p>
      </dgm:t>
    </dgm:pt>
    <dgm:pt modelId="{19D14937-E4D3-4538-9F5A-44A6BA3AE729}" type="sibTrans" cxnId="{28614D65-0206-4096-B216-D8DB5DBA820C}">
      <dgm:prSet/>
      <dgm:spPr/>
      <dgm:t>
        <a:bodyPr/>
        <a:lstStyle/>
        <a:p>
          <a:endParaRPr lang="tr-TR"/>
        </a:p>
      </dgm:t>
    </dgm:pt>
    <dgm:pt modelId="{BFF413C2-0E0F-4EA2-A50A-489990F9B9E9}" type="pres">
      <dgm:prSet presAssocID="{ED522FDA-F1A4-4C51-96D9-6319477F610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0E6ABAC-544B-446B-BBB0-049CF03316A8}" type="pres">
      <dgm:prSet presAssocID="{ED522FDA-F1A4-4C51-96D9-6319477F6103}" presName="hierFlow" presStyleCnt="0"/>
      <dgm:spPr/>
    </dgm:pt>
    <dgm:pt modelId="{368BF7D9-C522-46E2-AA45-FC62AE109021}" type="pres">
      <dgm:prSet presAssocID="{ED522FDA-F1A4-4C51-96D9-6319477F610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4076EF5-9B47-4653-9EC2-A79F27F87BA0}" type="pres">
      <dgm:prSet presAssocID="{B9F7D68E-6477-4476-B17D-B2E093B6A1A2}" presName="Name14" presStyleCnt="0"/>
      <dgm:spPr/>
    </dgm:pt>
    <dgm:pt modelId="{090B46CF-6C9D-4A85-B3D9-FC3BBBDCBADF}" type="pres">
      <dgm:prSet presAssocID="{B9F7D68E-6477-4476-B17D-B2E093B6A1A2}" presName="level1Shape" presStyleLbl="node0" presStyleIdx="0" presStyleCnt="1">
        <dgm:presLayoutVars>
          <dgm:chPref val="3"/>
        </dgm:presLayoutVars>
      </dgm:prSet>
      <dgm:spPr/>
    </dgm:pt>
    <dgm:pt modelId="{C8565DE1-94AD-4964-B006-531754416B73}" type="pres">
      <dgm:prSet presAssocID="{B9F7D68E-6477-4476-B17D-B2E093B6A1A2}" presName="hierChild2" presStyleCnt="0"/>
      <dgm:spPr/>
    </dgm:pt>
    <dgm:pt modelId="{ACBBA68E-62B4-417E-BA06-B1F230B1C8CA}" type="pres">
      <dgm:prSet presAssocID="{BB173FA1-5F18-49E3-8480-72A620F3104D}" presName="Name19" presStyleLbl="parChTrans1D2" presStyleIdx="0" presStyleCnt="2"/>
      <dgm:spPr/>
    </dgm:pt>
    <dgm:pt modelId="{39AC6EC9-AA0D-4AA4-88CA-A3C1A309A2EC}" type="pres">
      <dgm:prSet presAssocID="{E2378FA7-2EAA-49A6-B1CB-98EB090A465D}" presName="Name21" presStyleCnt="0"/>
      <dgm:spPr/>
    </dgm:pt>
    <dgm:pt modelId="{51B34E10-3168-40DD-9F05-ABE839CBF1DA}" type="pres">
      <dgm:prSet presAssocID="{E2378FA7-2EAA-49A6-B1CB-98EB090A465D}" presName="level2Shape" presStyleLbl="asst1" presStyleIdx="0" presStyleCnt="2"/>
      <dgm:spPr/>
    </dgm:pt>
    <dgm:pt modelId="{CC15BD68-C10F-4052-8DD4-22582FC95E5A}" type="pres">
      <dgm:prSet presAssocID="{E2378FA7-2EAA-49A6-B1CB-98EB090A465D}" presName="hierChild3" presStyleCnt="0"/>
      <dgm:spPr/>
    </dgm:pt>
    <dgm:pt modelId="{B92C9CB0-DFFC-4138-B825-293C4F4402D5}" type="pres">
      <dgm:prSet presAssocID="{49A12DF0-4587-4891-B6C7-C2A84E2F509C}" presName="Name19" presStyleLbl="parChTrans1D2" presStyleIdx="1" presStyleCnt="2"/>
      <dgm:spPr/>
    </dgm:pt>
    <dgm:pt modelId="{C5BB90E4-1A63-4B7B-A76E-2195A0989359}" type="pres">
      <dgm:prSet presAssocID="{A84A81D3-A41C-43B0-9D4B-76E6DFA15862}" presName="Name21" presStyleCnt="0"/>
      <dgm:spPr/>
    </dgm:pt>
    <dgm:pt modelId="{A6591563-CA14-47BF-8A2B-78D4DC804D16}" type="pres">
      <dgm:prSet presAssocID="{A84A81D3-A41C-43B0-9D4B-76E6DFA15862}" presName="level2Shape" presStyleLbl="asst1" presStyleIdx="1" presStyleCnt="2"/>
      <dgm:spPr/>
    </dgm:pt>
    <dgm:pt modelId="{682C43AB-DF9E-46E4-AA6B-B9B7CCF5ABBE}" type="pres">
      <dgm:prSet presAssocID="{A84A81D3-A41C-43B0-9D4B-76E6DFA15862}" presName="hierChild3" presStyleCnt="0"/>
      <dgm:spPr/>
    </dgm:pt>
    <dgm:pt modelId="{72F8EFE4-1F31-4D05-9AF2-FD776A037813}" type="pres">
      <dgm:prSet presAssocID="{ED522FDA-F1A4-4C51-96D9-6319477F6103}" presName="bgShapesFlow" presStyleCnt="0"/>
      <dgm:spPr/>
    </dgm:pt>
  </dgm:ptLst>
  <dgm:cxnLst>
    <dgm:cxn modelId="{ADD3F33D-F46F-41C0-8DF4-4DDA0B44F172}" type="presOf" srcId="{B9F7D68E-6477-4476-B17D-B2E093B6A1A2}" destId="{090B46CF-6C9D-4A85-B3D9-FC3BBBDCBADF}" srcOrd="0" destOrd="0" presId="urn:microsoft.com/office/officeart/2005/8/layout/hierarchy6"/>
    <dgm:cxn modelId="{7411D15D-FEB1-4623-AC5D-BB0696786CA5}" type="presOf" srcId="{ED522FDA-F1A4-4C51-96D9-6319477F6103}" destId="{BFF413C2-0E0F-4EA2-A50A-489990F9B9E9}" srcOrd="0" destOrd="0" presId="urn:microsoft.com/office/officeart/2005/8/layout/hierarchy6"/>
    <dgm:cxn modelId="{82D89D99-7B5E-4ABF-92A4-0964B902012F}" type="presOf" srcId="{BB173FA1-5F18-49E3-8480-72A620F3104D}" destId="{ACBBA68E-62B4-417E-BA06-B1F230B1C8CA}" srcOrd="0" destOrd="0" presId="urn:microsoft.com/office/officeart/2005/8/layout/hierarchy6"/>
    <dgm:cxn modelId="{E102FC9D-D095-4C40-B80C-7DEA7FEAFC26}" type="presOf" srcId="{49A12DF0-4587-4891-B6C7-C2A84E2F509C}" destId="{B92C9CB0-DFFC-4138-B825-293C4F4402D5}" srcOrd="0" destOrd="0" presId="urn:microsoft.com/office/officeart/2005/8/layout/hierarchy6"/>
    <dgm:cxn modelId="{745CAEF1-CFC9-4394-90F1-B7599D94677D}" srcId="{ED522FDA-F1A4-4C51-96D9-6319477F6103}" destId="{B9F7D68E-6477-4476-B17D-B2E093B6A1A2}" srcOrd="0" destOrd="0" parTransId="{76DB5C9C-E954-409F-B8A8-962F11968E61}" sibTransId="{2ED31453-BF17-4663-B07A-9958D923FF9A}"/>
    <dgm:cxn modelId="{604597BD-3123-47EF-B9E8-7366B0DCBE35}" type="presOf" srcId="{A84A81D3-A41C-43B0-9D4B-76E6DFA15862}" destId="{A6591563-CA14-47BF-8A2B-78D4DC804D16}" srcOrd="0" destOrd="0" presId="urn:microsoft.com/office/officeart/2005/8/layout/hierarchy6"/>
    <dgm:cxn modelId="{88A201F4-5493-4F12-9821-AAA1BCC999E6}" srcId="{B9F7D68E-6477-4476-B17D-B2E093B6A1A2}" destId="{E2378FA7-2EAA-49A6-B1CB-98EB090A465D}" srcOrd="0" destOrd="0" parTransId="{BB173FA1-5F18-49E3-8480-72A620F3104D}" sibTransId="{67AB2D44-8371-428F-8699-B37B735BD6FD}"/>
    <dgm:cxn modelId="{6CF6AF21-F852-4157-8F3D-4E8165465F81}" type="presOf" srcId="{E2378FA7-2EAA-49A6-B1CB-98EB090A465D}" destId="{51B34E10-3168-40DD-9F05-ABE839CBF1DA}" srcOrd="0" destOrd="0" presId="urn:microsoft.com/office/officeart/2005/8/layout/hierarchy6"/>
    <dgm:cxn modelId="{28614D65-0206-4096-B216-D8DB5DBA820C}" srcId="{B9F7D68E-6477-4476-B17D-B2E093B6A1A2}" destId="{A84A81D3-A41C-43B0-9D4B-76E6DFA15862}" srcOrd="1" destOrd="0" parTransId="{49A12DF0-4587-4891-B6C7-C2A84E2F509C}" sibTransId="{19D14937-E4D3-4538-9F5A-44A6BA3AE729}"/>
    <dgm:cxn modelId="{8584F7B3-9A43-4A99-AE5B-7E2144904F6B}" type="presParOf" srcId="{BFF413C2-0E0F-4EA2-A50A-489990F9B9E9}" destId="{F0E6ABAC-544B-446B-BBB0-049CF03316A8}" srcOrd="0" destOrd="0" presId="urn:microsoft.com/office/officeart/2005/8/layout/hierarchy6"/>
    <dgm:cxn modelId="{57C69E91-460D-41E7-91CB-F1C3B486AF25}" type="presParOf" srcId="{F0E6ABAC-544B-446B-BBB0-049CF03316A8}" destId="{368BF7D9-C522-46E2-AA45-FC62AE109021}" srcOrd="0" destOrd="0" presId="urn:microsoft.com/office/officeart/2005/8/layout/hierarchy6"/>
    <dgm:cxn modelId="{57825F1F-7CF9-431F-BB67-088117FA4C72}" type="presParOf" srcId="{368BF7D9-C522-46E2-AA45-FC62AE109021}" destId="{14076EF5-9B47-4653-9EC2-A79F27F87BA0}" srcOrd="0" destOrd="0" presId="urn:microsoft.com/office/officeart/2005/8/layout/hierarchy6"/>
    <dgm:cxn modelId="{0B60C3FD-5846-4541-8A8D-4A5C34467312}" type="presParOf" srcId="{14076EF5-9B47-4653-9EC2-A79F27F87BA0}" destId="{090B46CF-6C9D-4A85-B3D9-FC3BBBDCBADF}" srcOrd="0" destOrd="0" presId="urn:microsoft.com/office/officeart/2005/8/layout/hierarchy6"/>
    <dgm:cxn modelId="{64B2582E-6232-4A35-AE4A-1EF1DE9C3135}" type="presParOf" srcId="{14076EF5-9B47-4653-9EC2-A79F27F87BA0}" destId="{C8565DE1-94AD-4964-B006-531754416B73}" srcOrd="1" destOrd="0" presId="urn:microsoft.com/office/officeart/2005/8/layout/hierarchy6"/>
    <dgm:cxn modelId="{A09B5456-5DBF-4B58-B14A-D1596D9A15DB}" type="presParOf" srcId="{C8565DE1-94AD-4964-B006-531754416B73}" destId="{ACBBA68E-62B4-417E-BA06-B1F230B1C8CA}" srcOrd="0" destOrd="0" presId="urn:microsoft.com/office/officeart/2005/8/layout/hierarchy6"/>
    <dgm:cxn modelId="{08E9DDDA-4617-4C0E-8EDB-AEA8E3E18F3D}" type="presParOf" srcId="{C8565DE1-94AD-4964-B006-531754416B73}" destId="{39AC6EC9-AA0D-4AA4-88CA-A3C1A309A2EC}" srcOrd="1" destOrd="0" presId="urn:microsoft.com/office/officeart/2005/8/layout/hierarchy6"/>
    <dgm:cxn modelId="{CAE21A36-2DD8-4F41-BA42-A42E1E779853}" type="presParOf" srcId="{39AC6EC9-AA0D-4AA4-88CA-A3C1A309A2EC}" destId="{51B34E10-3168-40DD-9F05-ABE839CBF1DA}" srcOrd="0" destOrd="0" presId="urn:microsoft.com/office/officeart/2005/8/layout/hierarchy6"/>
    <dgm:cxn modelId="{22EDA842-89D7-4089-8CBB-8A9509C7A267}" type="presParOf" srcId="{39AC6EC9-AA0D-4AA4-88CA-A3C1A309A2EC}" destId="{CC15BD68-C10F-4052-8DD4-22582FC95E5A}" srcOrd="1" destOrd="0" presId="urn:microsoft.com/office/officeart/2005/8/layout/hierarchy6"/>
    <dgm:cxn modelId="{C4B6202B-8E1C-4FF4-91A3-8E372CDA7A83}" type="presParOf" srcId="{C8565DE1-94AD-4964-B006-531754416B73}" destId="{B92C9CB0-DFFC-4138-B825-293C4F4402D5}" srcOrd="2" destOrd="0" presId="urn:microsoft.com/office/officeart/2005/8/layout/hierarchy6"/>
    <dgm:cxn modelId="{02381E82-3C33-4AF9-B790-552A8D4C2FB9}" type="presParOf" srcId="{C8565DE1-94AD-4964-B006-531754416B73}" destId="{C5BB90E4-1A63-4B7B-A76E-2195A0989359}" srcOrd="3" destOrd="0" presId="urn:microsoft.com/office/officeart/2005/8/layout/hierarchy6"/>
    <dgm:cxn modelId="{A1DF93E2-6B0B-4DBC-8160-7B9AD99CCA5D}" type="presParOf" srcId="{C5BB90E4-1A63-4B7B-A76E-2195A0989359}" destId="{A6591563-CA14-47BF-8A2B-78D4DC804D16}" srcOrd="0" destOrd="0" presId="urn:microsoft.com/office/officeart/2005/8/layout/hierarchy6"/>
    <dgm:cxn modelId="{45831AE7-9142-4F6E-86A2-7D586CBC4395}" type="presParOf" srcId="{C5BB90E4-1A63-4B7B-A76E-2195A0989359}" destId="{682C43AB-DF9E-46E4-AA6B-B9B7CCF5ABBE}" srcOrd="1" destOrd="0" presId="urn:microsoft.com/office/officeart/2005/8/layout/hierarchy6"/>
    <dgm:cxn modelId="{59346FFA-6D07-4656-9AE2-73C9659CB2D4}" type="presParOf" srcId="{BFF413C2-0E0F-4EA2-A50A-489990F9B9E9}" destId="{72F8EFE4-1F31-4D05-9AF2-FD776A037813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4868E0-2139-40F7-BBA3-6523F5A16F24}" type="doc">
      <dgm:prSet loTypeId="urn:microsoft.com/office/officeart/2005/8/layout/hierarchy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D6A1BF8F-8B3D-4225-BD3C-33FA23F5D449}">
      <dgm:prSet phldrT="[Metin]"/>
      <dgm:spPr/>
      <dgm:t>
        <a:bodyPr/>
        <a:lstStyle/>
        <a:p>
          <a:r>
            <a:rPr lang="tr-TR" dirty="0" smtClean="0"/>
            <a:t>ADRESE DAYALI SİSTEME GÖRE ÖĞRENCİ ALAN OKULLAR</a:t>
          </a:r>
          <a:endParaRPr lang="tr-TR" dirty="0"/>
        </a:p>
      </dgm:t>
    </dgm:pt>
    <dgm:pt modelId="{3FE9FF1F-AE70-40D3-96E7-3B1E87A77059}" type="parTrans" cxnId="{25B79205-6864-4222-99A7-14B7732951B5}">
      <dgm:prSet/>
      <dgm:spPr/>
      <dgm:t>
        <a:bodyPr/>
        <a:lstStyle/>
        <a:p>
          <a:endParaRPr lang="tr-TR"/>
        </a:p>
      </dgm:t>
    </dgm:pt>
    <dgm:pt modelId="{F5ABF2F3-D38E-46E8-8CD9-69E5A3D1E4C6}" type="sibTrans" cxnId="{25B79205-6864-4222-99A7-14B7732951B5}">
      <dgm:prSet/>
      <dgm:spPr/>
      <dgm:t>
        <a:bodyPr/>
        <a:lstStyle/>
        <a:p>
          <a:endParaRPr lang="tr-TR"/>
        </a:p>
      </dgm:t>
    </dgm:pt>
    <dgm:pt modelId="{77333D14-C122-4FAD-A3C7-294003935C96}">
      <dgm:prSet phldrT="[Metin]"/>
      <dgm:spPr/>
      <dgm:t>
        <a:bodyPr/>
        <a:lstStyle/>
        <a:p>
          <a:r>
            <a:rPr lang="tr-TR" dirty="0" smtClean="0"/>
            <a:t>Anadolu Liseleri</a:t>
          </a:r>
          <a:endParaRPr lang="tr-TR" dirty="0"/>
        </a:p>
      </dgm:t>
    </dgm:pt>
    <dgm:pt modelId="{0BF745C7-79E4-447A-BE22-20F7B9CCE35C}" type="sibTrans" cxnId="{6F233909-A785-4D9D-A8A9-D2D824524AB6}">
      <dgm:prSet/>
      <dgm:spPr/>
      <dgm:t>
        <a:bodyPr/>
        <a:lstStyle/>
        <a:p>
          <a:endParaRPr lang="tr-TR"/>
        </a:p>
      </dgm:t>
    </dgm:pt>
    <dgm:pt modelId="{961966BD-2215-4F99-908F-B5CB839AE9EE}" type="parTrans" cxnId="{6F233909-A785-4D9D-A8A9-D2D824524AB6}">
      <dgm:prSet/>
      <dgm:spPr/>
      <dgm:t>
        <a:bodyPr/>
        <a:lstStyle/>
        <a:p>
          <a:endParaRPr lang="tr-TR"/>
        </a:p>
      </dgm:t>
    </dgm:pt>
    <dgm:pt modelId="{68FC5BA9-CF8F-4076-B103-5DEF4D88FFCB}">
      <dgm:prSet/>
      <dgm:spPr/>
      <dgm:t>
        <a:bodyPr/>
        <a:lstStyle/>
        <a:p>
          <a:r>
            <a:rPr lang="tr-TR" dirty="0" smtClean="0"/>
            <a:t>İmam Hatip Liseleri</a:t>
          </a:r>
          <a:endParaRPr lang="tr-TR" dirty="0"/>
        </a:p>
      </dgm:t>
    </dgm:pt>
    <dgm:pt modelId="{BBC2D50A-F3D0-43EF-8D0E-FBCAFD3B0C5E}" type="parTrans" cxnId="{8BC62F75-CD8F-499A-A521-4662723F7E75}">
      <dgm:prSet/>
      <dgm:spPr/>
      <dgm:t>
        <a:bodyPr/>
        <a:lstStyle/>
        <a:p>
          <a:endParaRPr lang="tr-TR"/>
        </a:p>
      </dgm:t>
    </dgm:pt>
    <dgm:pt modelId="{9DD65C0C-824D-43C8-AF28-543B8C5994FF}" type="sibTrans" cxnId="{8BC62F75-CD8F-499A-A521-4662723F7E75}">
      <dgm:prSet/>
      <dgm:spPr/>
      <dgm:t>
        <a:bodyPr/>
        <a:lstStyle/>
        <a:p>
          <a:endParaRPr lang="tr-TR"/>
        </a:p>
      </dgm:t>
    </dgm:pt>
    <dgm:pt modelId="{518235CE-2673-44D6-A96E-B0E859DDFC6B}">
      <dgm:prSet/>
      <dgm:spPr/>
      <dgm:t>
        <a:bodyPr/>
        <a:lstStyle/>
        <a:p>
          <a:r>
            <a:rPr lang="tr-TR" dirty="0" smtClean="0"/>
            <a:t>Meslek Liseleri</a:t>
          </a:r>
          <a:endParaRPr lang="tr-TR" dirty="0"/>
        </a:p>
      </dgm:t>
    </dgm:pt>
    <dgm:pt modelId="{E15E38B5-279B-4AE6-BD74-40083EFE9C78}" type="parTrans" cxnId="{26607575-1CD8-4052-ABD9-3E1913C59E6E}">
      <dgm:prSet/>
      <dgm:spPr/>
      <dgm:t>
        <a:bodyPr/>
        <a:lstStyle/>
        <a:p>
          <a:endParaRPr lang="tr-TR"/>
        </a:p>
      </dgm:t>
    </dgm:pt>
    <dgm:pt modelId="{48D69BC6-8424-49F1-9382-6158EB4D13B7}" type="sibTrans" cxnId="{26607575-1CD8-4052-ABD9-3E1913C59E6E}">
      <dgm:prSet/>
      <dgm:spPr/>
      <dgm:t>
        <a:bodyPr/>
        <a:lstStyle/>
        <a:p>
          <a:endParaRPr lang="tr-TR"/>
        </a:p>
      </dgm:t>
    </dgm:pt>
    <dgm:pt modelId="{4F50464F-B475-4EFA-AA1A-DFFE5D739C13}" type="pres">
      <dgm:prSet presAssocID="{8F4868E0-2139-40F7-BBA3-6523F5A16F2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656DC56-6343-4E22-9565-D5FA004CEA21}" type="pres">
      <dgm:prSet presAssocID="{D6A1BF8F-8B3D-4225-BD3C-33FA23F5D449}" presName="hierRoot1" presStyleCnt="0"/>
      <dgm:spPr/>
      <dgm:t>
        <a:bodyPr/>
        <a:lstStyle/>
        <a:p>
          <a:endParaRPr lang="tr-TR"/>
        </a:p>
      </dgm:t>
    </dgm:pt>
    <dgm:pt modelId="{4AC4F16B-C0F6-4727-8D04-E00CF4A74F55}" type="pres">
      <dgm:prSet presAssocID="{D6A1BF8F-8B3D-4225-BD3C-33FA23F5D449}" presName="composite" presStyleCnt="0"/>
      <dgm:spPr/>
      <dgm:t>
        <a:bodyPr/>
        <a:lstStyle/>
        <a:p>
          <a:endParaRPr lang="tr-TR"/>
        </a:p>
      </dgm:t>
    </dgm:pt>
    <dgm:pt modelId="{0DFE00F0-047D-497B-ADF9-14EC51FE697A}" type="pres">
      <dgm:prSet presAssocID="{D6A1BF8F-8B3D-4225-BD3C-33FA23F5D449}" presName="background" presStyleLbl="node0" presStyleIdx="0" presStyleCnt="1"/>
      <dgm:spPr/>
      <dgm:t>
        <a:bodyPr/>
        <a:lstStyle/>
        <a:p>
          <a:endParaRPr lang="tr-TR"/>
        </a:p>
      </dgm:t>
    </dgm:pt>
    <dgm:pt modelId="{F6C66877-27CC-4D54-9BE3-6C8E3E8BE936}" type="pres">
      <dgm:prSet presAssocID="{D6A1BF8F-8B3D-4225-BD3C-33FA23F5D449}" presName="text" presStyleLbl="fgAcc0" presStyleIdx="0" presStyleCnt="1" custScaleX="27838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61E239E-1060-4448-88AD-251F456CA26C}" type="pres">
      <dgm:prSet presAssocID="{D6A1BF8F-8B3D-4225-BD3C-33FA23F5D449}" presName="hierChild2" presStyleCnt="0"/>
      <dgm:spPr/>
      <dgm:t>
        <a:bodyPr/>
        <a:lstStyle/>
        <a:p>
          <a:endParaRPr lang="tr-TR"/>
        </a:p>
      </dgm:t>
    </dgm:pt>
    <dgm:pt modelId="{536E848F-9175-4DC5-A058-3A92EF331620}" type="pres">
      <dgm:prSet presAssocID="{961966BD-2215-4F99-908F-B5CB839AE9EE}" presName="Name10" presStyleLbl="parChTrans1D2" presStyleIdx="0" presStyleCnt="3"/>
      <dgm:spPr/>
      <dgm:t>
        <a:bodyPr/>
        <a:lstStyle/>
        <a:p>
          <a:endParaRPr lang="tr-TR"/>
        </a:p>
      </dgm:t>
    </dgm:pt>
    <dgm:pt modelId="{907FE05B-CC2C-4A89-8694-AD9E4DD68D0F}" type="pres">
      <dgm:prSet presAssocID="{77333D14-C122-4FAD-A3C7-294003935C96}" presName="hierRoot2" presStyleCnt="0"/>
      <dgm:spPr/>
      <dgm:t>
        <a:bodyPr/>
        <a:lstStyle/>
        <a:p>
          <a:endParaRPr lang="tr-TR"/>
        </a:p>
      </dgm:t>
    </dgm:pt>
    <dgm:pt modelId="{6BD1E339-613B-4762-ADBA-35E0994B4262}" type="pres">
      <dgm:prSet presAssocID="{77333D14-C122-4FAD-A3C7-294003935C96}" presName="composite2" presStyleCnt="0"/>
      <dgm:spPr/>
      <dgm:t>
        <a:bodyPr/>
        <a:lstStyle/>
        <a:p>
          <a:endParaRPr lang="tr-TR"/>
        </a:p>
      </dgm:t>
    </dgm:pt>
    <dgm:pt modelId="{F710BCF3-8143-4A45-8982-7E4CE24F5741}" type="pres">
      <dgm:prSet presAssocID="{77333D14-C122-4FAD-A3C7-294003935C96}" presName="background2" presStyleLbl="node2" presStyleIdx="0" presStyleCnt="3"/>
      <dgm:spPr/>
      <dgm:t>
        <a:bodyPr/>
        <a:lstStyle/>
        <a:p>
          <a:endParaRPr lang="tr-TR"/>
        </a:p>
      </dgm:t>
    </dgm:pt>
    <dgm:pt modelId="{AF37B0D5-A811-4F04-A726-EC82758C244F}" type="pres">
      <dgm:prSet presAssocID="{77333D14-C122-4FAD-A3C7-294003935C96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5AB91C7-9A92-447D-A7C9-9C23595981CD}" type="pres">
      <dgm:prSet presAssocID="{77333D14-C122-4FAD-A3C7-294003935C96}" presName="hierChild3" presStyleCnt="0"/>
      <dgm:spPr/>
      <dgm:t>
        <a:bodyPr/>
        <a:lstStyle/>
        <a:p>
          <a:endParaRPr lang="tr-TR"/>
        </a:p>
      </dgm:t>
    </dgm:pt>
    <dgm:pt modelId="{71E385B0-2F41-4068-8544-6E9F6EB7DA7B}" type="pres">
      <dgm:prSet presAssocID="{BBC2D50A-F3D0-43EF-8D0E-FBCAFD3B0C5E}" presName="Name10" presStyleLbl="parChTrans1D2" presStyleIdx="1" presStyleCnt="3"/>
      <dgm:spPr/>
      <dgm:t>
        <a:bodyPr/>
        <a:lstStyle/>
        <a:p>
          <a:endParaRPr lang="tr-TR"/>
        </a:p>
      </dgm:t>
    </dgm:pt>
    <dgm:pt modelId="{9F098DAE-565F-469D-ACEB-5C8440C5D879}" type="pres">
      <dgm:prSet presAssocID="{68FC5BA9-CF8F-4076-B103-5DEF4D88FFCB}" presName="hierRoot2" presStyleCnt="0"/>
      <dgm:spPr/>
      <dgm:t>
        <a:bodyPr/>
        <a:lstStyle/>
        <a:p>
          <a:endParaRPr lang="tr-TR"/>
        </a:p>
      </dgm:t>
    </dgm:pt>
    <dgm:pt modelId="{BD42FA01-9F5C-4FB2-8347-C48699BCAA4D}" type="pres">
      <dgm:prSet presAssocID="{68FC5BA9-CF8F-4076-B103-5DEF4D88FFCB}" presName="composite2" presStyleCnt="0"/>
      <dgm:spPr/>
      <dgm:t>
        <a:bodyPr/>
        <a:lstStyle/>
        <a:p>
          <a:endParaRPr lang="tr-TR"/>
        </a:p>
      </dgm:t>
    </dgm:pt>
    <dgm:pt modelId="{1DC06B4A-9DC2-4CF2-A8E4-A4089570CFB2}" type="pres">
      <dgm:prSet presAssocID="{68FC5BA9-CF8F-4076-B103-5DEF4D88FFCB}" presName="background2" presStyleLbl="node2" presStyleIdx="1" presStyleCnt="3"/>
      <dgm:spPr/>
      <dgm:t>
        <a:bodyPr/>
        <a:lstStyle/>
        <a:p>
          <a:endParaRPr lang="tr-TR"/>
        </a:p>
      </dgm:t>
    </dgm:pt>
    <dgm:pt modelId="{D9E398ED-DBA5-4276-AEB3-A4E4D0A7081E}" type="pres">
      <dgm:prSet presAssocID="{68FC5BA9-CF8F-4076-B103-5DEF4D88FFCB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5230B09-4E13-4444-B0F9-A600C389D66D}" type="pres">
      <dgm:prSet presAssocID="{68FC5BA9-CF8F-4076-B103-5DEF4D88FFCB}" presName="hierChild3" presStyleCnt="0"/>
      <dgm:spPr/>
      <dgm:t>
        <a:bodyPr/>
        <a:lstStyle/>
        <a:p>
          <a:endParaRPr lang="tr-TR"/>
        </a:p>
      </dgm:t>
    </dgm:pt>
    <dgm:pt modelId="{05108805-933E-4F7A-A854-07E1B0B5A13F}" type="pres">
      <dgm:prSet presAssocID="{E15E38B5-279B-4AE6-BD74-40083EFE9C78}" presName="Name10" presStyleLbl="parChTrans1D2" presStyleIdx="2" presStyleCnt="3"/>
      <dgm:spPr/>
      <dgm:t>
        <a:bodyPr/>
        <a:lstStyle/>
        <a:p>
          <a:endParaRPr lang="tr-TR"/>
        </a:p>
      </dgm:t>
    </dgm:pt>
    <dgm:pt modelId="{F04EEDA9-926E-43B1-9639-39639571B56B}" type="pres">
      <dgm:prSet presAssocID="{518235CE-2673-44D6-A96E-B0E859DDFC6B}" presName="hierRoot2" presStyleCnt="0"/>
      <dgm:spPr/>
      <dgm:t>
        <a:bodyPr/>
        <a:lstStyle/>
        <a:p>
          <a:endParaRPr lang="tr-TR"/>
        </a:p>
      </dgm:t>
    </dgm:pt>
    <dgm:pt modelId="{FA7825C4-A415-4BAE-AFAE-5E13026FA779}" type="pres">
      <dgm:prSet presAssocID="{518235CE-2673-44D6-A96E-B0E859DDFC6B}" presName="composite2" presStyleCnt="0"/>
      <dgm:spPr/>
      <dgm:t>
        <a:bodyPr/>
        <a:lstStyle/>
        <a:p>
          <a:endParaRPr lang="tr-TR"/>
        </a:p>
      </dgm:t>
    </dgm:pt>
    <dgm:pt modelId="{561C5746-4DA2-4AE4-B992-F493A629A7E9}" type="pres">
      <dgm:prSet presAssocID="{518235CE-2673-44D6-A96E-B0E859DDFC6B}" presName="background2" presStyleLbl="node2" presStyleIdx="2" presStyleCnt="3"/>
      <dgm:spPr/>
      <dgm:t>
        <a:bodyPr/>
        <a:lstStyle/>
        <a:p>
          <a:endParaRPr lang="tr-TR"/>
        </a:p>
      </dgm:t>
    </dgm:pt>
    <dgm:pt modelId="{5878097E-1F6A-4940-8C5D-6A319D8BC850}" type="pres">
      <dgm:prSet presAssocID="{518235CE-2673-44D6-A96E-B0E859DDFC6B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96DBCDE-9D48-498B-8DAE-1F9A84118235}" type="pres">
      <dgm:prSet presAssocID="{518235CE-2673-44D6-A96E-B0E859DDFC6B}" presName="hierChild3" presStyleCnt="0"/>
      <dgm:spPr/>
      <dgm:t>
        <a:bodyPr/>
        <a:lstStyle/>
        <a:p>
          <a:endParaRPr lang="tr-TR"/>
        </a:p>
      </dgm:t>
    </dgm:pt>
  </dgm:ptLst>
  <dgm:cxnLst>
    <dgm:cxn modelId="{0897C71E-2BD4-41F0-BE45-CE5E8BBEDA9D}" type="presOf" srcId="{8F4868E0-2139-40F7-BBA3-6523F5A16F24}" destId="{4F50464F-B475-4EFA-AA1A-DFFE5D739C13}" srcOrd="0" destOrd="0" presId="urn:microsoft.com/office/officeart/2005/8/layout/hierarchy1"/>
    <dgm:cxn modelId="{841E671C-0BD3-48EA-B741-410947FC4F94}" type="presOf" srcId="{D6A1BF8F-8B3D-4225-BD3C-33FA23F5D449}" destId="{F6C66877-27CC-4D54-9BE3-6C8E3E8BE936}" srcOrd="0" destOrd="0" presId="urn:microsoft.com/office/officeart/2005/8/layout/hierarchy1"/>
    <dgm:cxn modelId="{8BC62F75-CD8F-499A-A521-4662723F7E75}" srcId="{D6A1BF8F-8B3D-4225-BD3C-33FA23F5D449}" destId="{68FC5BA9-CF8F-4076-B103-5DEF4D88FFCB}" srcOrd="1" destOrd="0" parTransId="{BBC2D50A-F3D0-43EF-8D0E-FBCAFD3B0C5E}" sibTransId="{9DD65C0C-824D-43C8-AF28-543B8C5994FF}"/>
    <dgm:cxn modelId="{26607575-1CD8-4052-ABD9-3E1913C59E6E}" srcId="{D6A1BF8F-8B3D-4225-BD3C-33FA23F5D449}" destId="{518235CE-2673-44D6-A96E-B0E859DDFC6B}" srcOrd="2" destOrd="0" parTransId="{E15E38B5-279B-4AE6-BD74-40083EFE9C78}" sibTransId="{48D69BC6-8424-49F1-9382-6158EB4D13B7}"/>
    <dgm:cxn modelId="{4E1E9579-C31B-4056-80B7-495CBAFEF7EE}" type="presOf" srcId="{77333D14-C122-4FAD-A3C7-294003935C96}" destId="{AF37B0D5-A811-4F04-A726-EC82758C244F}" srcOrd="0" destOrd="0" presId="urn:microsoft.com/office/officeart/2005/8/layout/hierarchy1"/>
    <dgm:cxn modelId="{E38611A0-20D5-4046-BC9D-F3F5520652FF}" type="presOf" srcId="{68FC5BA9-CF8F-4076-B103-5DEF4D88FFCB}" destId="{D9E398ED-DBA5-4276-AEB3-A4E4D0A7081E}" srcOrd="0" destOrd="0" presId="urn:microsoft.com/office/officeart/2005/8/layout/hierarchy1"/>
    <dgm:cxn modelId="{6F233909-A785-4D9D-A8A9-D2D824524AB6}" srcId="{D6A1BF8F-8B3D-4225-BD3C-33FA23F5D449}" destId="{77333D14-C122-4FAD-A3C7-294003935C96}" srcOrd="0" destOrd="0" parTransId="{961966BD-2215-4F99-908F-B5CB839AE9EE}" sibTransId="{0BF745C7-79E4-447A-BE22-20F7B9CCE35C}"/>
    <dgm:cxn modelId="{25B79205-6864-4222-99A7-14B7732951B5}" srcId="{8F4868E0-2139-40F7-BBA3-6523F5A16F24}" destId="{D6A1BF8F-8B3D-4225-BD3C-33FA23F5D449}" srcOrd="0" destOrd="0" parTransId="{3FE9FF1F-AE70-40D3-96E7-3B1E87A77059}" sibTransId="{F5ABF2F3-D38E-46E8-8CD9-69E5A3D1E4C6}"/>
    <dgm:cxn modelId="{0DDE7E88-F156-483B-9992-2053FAE9EA88}" type="presOf" srcId="{E15E38B5-279B-4AE6-BD74-40083EFE9C78}" destId="{05108805-933E-4F7A-A854-07E1B0B5A13F}" srcOrd="0" destOrd="0" presId="urn:microsoft.com/office/officeart/2005/8/layout/hierarchy1"/>
    <dgm:cxn modelId="{D03E6CC1-B901-49B3-BCB7-180D24FE4D20}" type="presOf" srcId="{BBC2D50A-F3D0-43EF-8D0E-FBCAFD3B0C5E}" destId="{71E385B0-2F41-4068-8544-6E9F6EB7DA7B}" srcOrd="0" destOrd="0" presId="urn:microsoft.com/office/officeart/2005/8/layout/hierarchy1"/>
    <dgm:cxn modelId="{3514390F-9307-446B-AEA0-30AE041804EA}" type="presOf" srcId="{518235CE-2673-44D6-A96E-B0E859DDFC6B}" destId="{5878097E-1F6A-4940-8C5D-6A319D8BC850}" srcOrd="0" destOrd="0" presId="urn:microsoft.com/office/officeart/2005/8/layout/hierarchy1"/>
    <dgm:cxn modelId="{C2681B42-B329-4B58-929E-2F150154BBC5}" type="presOf" srcId="{961966BD-2215-4F99-908F-B5CB839AE9EE}" destId="{536E848F-9175-4DC5-A058-3A92EF331620}" srcOrd="0" destOrd="0" presId="urn:microsoft.com/office/officeart/2005/8/layout/hierarchy1"/>
    <dgm:cxn modelId="{4C774D3E-9B15-4204-98FF-3B273079BBC6}" type="presParOf" srcId="{4F50464F-B475-4EFA-AA1A-DFFE5D739C13}" destId="{E656DC56-6343-4E22-9565-D5FA004CEA21}" srcOrd="0" destOrd="0" presId="urn:microsoft.com/office/officeart/2005/8/layout/hierarchy1"/>
    <dgm:cxn modelId="{6D9D0B6B-026C-4F12-B994-7C3580B4F4FE}" type="presParOf" srcId="{E656DC56-6343-4E22-9565-D5FA004CEA21}" destId="{4AC4F16B-C0F6-4727-8D04-E00CF4A74F55}" srcOrd="0" destOrd="0" presId="urn:microsoft.com/office/officeart/2005/8/layout/hierarchy1"/>
    <dgm:cxn modelId="{0BCC9966-CEDF-4498-9A38-FF1868E0B45F}" type="presParOf" srcId="{4AC4F16B-C0F6-4727-8D04-E00CF4A74F55}" destId="{0DFE00F0-047D-497B-ADF9-14EC51FE697A}" srcOrd="0" destOrd="0" presId="urn:microsoft.com/office/officeart/2005/8/layout/hierarchy1"/>
    <dgm:cxn modelId="{3C71BFCB-B4B9-4EAF-A33C-0BC44F6906AB}" type="presParOf" srcId="{4AC4F16B-C0F6-4727-8D04-E00CF4A74F55}" destId="{F6C66877-27CC-4D54-9BE3-6C8E3E8BE936}" srcOrd="1" destOrd="0" presId="urn:microsoft.com/office/officeart/2005/8/layout/hierarchy1"/>
    <dgm:cxn modelId="{A11070A8-7703-4740-A163-DC24BA153404}" type="presParOf" srcId="{E656DC56-6343-4E22-9565-D5FA004CEA21}" destId="{D61E239E-1060-4448-88AD-251F456CA26C}" srcOrd="1" destOrd="0" presId="urn:microsoft.com/office/officeart/2005/8/layout/hierarchy1"/>
    <dgm:cxn modelId="{AE8484FE-1BB1-4906-B4B3-B4859581C020}" type="presParOf" srcId="{D61E239E-1060-4448-88AD-251F456CA26C}" destId="{536E848F-9175-4DC5-A058-3A92EF331620}" srcOrd="0" destOrd="0" presId="urn:microsoft.com/office/officeart/2005/8/layout/hierarchy1"/>
    <dgm:cxn modelId="{0B56A57A-2ACA-42AC-B86B-5396E7504FAF}" type="presParOf" srcId="{D61E239E-1060-4448-88AD-251F456CA26C}" destId="{907FE05B-CC2C-4A89-8694-AD9E4DD68D0F}" srcOrd="1" destOrd="0" presId="urn:microsoft.com/office/officeart/2005/8/layout/hierarchy1"/>
    <dgm:cxn modelId="{D5CED657-8AAD-4360-BBF9-683AAC84CC0E}" type="presParOf" srcId="{907FE05B-CC2C-4A89-8694-AD9E4DD68D0F}" destId="{6BD1E339-613B-4762-ADBA-35E0994B4262}" srcOrd="0" destOrd="0" presId="urn:microsoft.com/office/officeart/2005/8/layout/hierarchy1"/>
    <dgm:cxn modelId="{24998208-2D1A-4D2D-9AB8-DD6D7B9909D6}" type="presParOf" srcId="{6BD1E339-613B-4762-ADBA-35E0994B4262}" destId="{F710BCF3-8143-4A45-8982-7E4CE24F5741}" srcOrd="0" destOrd="0" presId="urn:microsoft.com/office/officeart/2005/8/layout/hierarchy1"/>
    <dgm:cxn modelId="{CC912043-4EFB-4C12-8FC3-72E4B5BBAC13}" type="presParOf" srcId="{6BD1E339-613B-4762-ADBA-35E0994B4262}" destId="{AF37B0D5-A811-4F04-A726-EC82758C244F}" srcOrd="1" destOrd="0" presId="urn:microsoft.com/office/officeart/2005/8/layout/hierarchy1"/>
    <dgm:cxn modelId="{27C7424D-5508-4085-9DD3-BB69D4C9DED9}" type="presParOf" srcId="{907FE05B-CC2C-4A89-8694-AD9E4DD68D0F}" destId="{E5AB91C7-9A92-447D-A7C9-9C23595981CD}" srcOrd="1" destOrd="0" presId="urn:microsoft.com/office/officeart/2005/8/layout/hierarchy1"/>
    <dgm:cxn modelId="{8C3E9303-3BB3-4AF8-B84C-6B0553CE5CC7}" type="presParOf" srcId="{D61E239E-1060-4448-88AD-251F456CA26C}" destId="{71E385B0-2F41-4068-8544-6E9F6EB7DA7B}" srcOrd="2" destOrd="0" presId="urn:microsoft.com/office/officeart/2005/8/layout/hierarchy1"/>
    <dgm:cxn modelId="{3B2DE752-417C-4AB0-9237-951DB429789C}" type="presParOf" srcId="{D61E239E-1060-4448-88AD-251F456CA26C}" destId="{9F098DAE-565F-469D-ACEB-5C8440C5D879}" srcOrd="3" destOrd="0" presId="urn:microsoft.com/office/officeart/2005/8/layout/hierarchy1"/>
    <dgm:cxn modelId="{45D57413-DD01-44F7-88D3-DE105A0677DC}" type="presParOf" srcId="{9F098DAE-565F-469D-ACEB-5C8440C5D879}" destId="{BD42FA01-9F5C-4FB2-8347-C48699BCAA4D}" srcOrd="0" destOrd="0" presId="urn:microsoft.com/office/officeart/2005/8/layout/hierarchy1"/>
    <dgm:cxn modelId="{B08D7E89-FDDE-40CC-99BA-E09DAD370D00}" type="presParOf" srcId="{BD42FA01-9F5C-4FB2-8347-C48699BCAA4D}" destId="{1DC06B4A-9DC2-4CF2-A8E4-A4089570CFB2}" srcOrd="0" destOrd="0" presId="urn:microsoft.com/office/officeart/2005/8/layout/hierarchy1"/>
    <dgm:cxn modelId="{01960330-7EFD-4459-A49B-1A625F32D05D}" type="presParOf" srcId="{BD42FA01-9F5C-4FB2-8347-C48699BCAA4D}" destId="{D9E398ED-DBA5-4276-AEB3-A4E4D0A7081E}" srcOrd="1" destOrd="0" presId="urn:microsoft.com/office/officeart/2005/8/layout/hierarchy1"/>
    <dgm:cxn modelId="{0CA54E5C-2AAC-4906-900D-A12AE7C349BB}" type="presParOf" srcId="{9F098DAE-565F-469D-ACEB-5C8440C5D879}" destId="{65230B09-4E13-4444-B0F9-A600C389D66D}" srcOrd="1" destOrd="0" presId="urn:microsoft.com/office/officeart/2005/8/layout/hierarchy1"/>
    <dgm:cxn modelId="{9A43DE2C-5A2C-494D-9205-24496EA14E95}" type="presParOf" srcId="{D61E239E-1060-4448-88AD-251F456CA26C}" destId="{05108805-933E-4F7A-A854-07E1B0B5A13F}" srcOrd="4" destOrd="0" presId="urn:microsoft.com/office/officeart/2005/8/layout/hierarchy1"/>
    <dgm:cxn modelId="{257F3002-0F37-4786-91D1-771F1F67B3A0}" type="presParOf" srcId="{D61E239E-1060-4448-88AD-251F456CA26C}" destId="{F04EEDA9-926E-43B1-9639-39639571B56B}" srcOrd="5" destOrd="0" presId="urn:microsoft.com/office/officeart/2005/8/layout/hierarchy1"/>
    <dgm:cxn modelId="{8A18EBCB-FC00-405A-A4FE-511E69F5F6D9}" type="presParOf" srcId="{F04EEDA9-926E-43B1-9639-39639571B56B}" destId="{FA7825C4-A415-4BAE-AFAE-5E13026FA779}" srcOrd="0" destOrd="0" presId="urn:microsoft.com/office/officeart/2005/8/layout/hierarchy1"/>
    <dgm:cxn modelId="{1B9E7F69-CDFC-4E8A-9550-6D9AD96E405F}" type="presParOf" srcId="{FA7825C4-A415-4BAE-AFAE-5E13026FA779}" destId="{561C5746-4DA2-4AE4-B992-F493A629A7E9}" srcOrd="0" destOrd="0" presId="urn:microsoft.com/office/officeart/2005/8/layout/hierarchy1"/>
    <dgm:cxn modelId="{32234D5A-B6A8-4B32-8BDA-402574D304B1}" type="presParOf" srcId="{FA7825C4-A415-4BAE-AFAE-5E13026FA779}" destId="{5878097E-1F6A-4940-8C5D-6A319D8BC850}" srcOrd="1" destOrd="0" presId="urn:microsoft.com/office/officeart/2005/8/layout/hierarchy1"/>
    <dgm:cxn modelId="{E992BD7F-ADF8-4E56-A534-8E00ABA9043A}" type="presParOf" srcId="{F04EEDA9-926E-43B1-9639-39639571B56B}" destId="{096DBCDE-9D48-498B-8DAE-1F9A8411823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1370C3-C07D-4691-AD3E-973E2139752E}">
      <dsp:nvSpPr>
        <dsp:cNvPr id="0" name=""/>
        <dsp:cNvSpPr/>
      </dsp:nvSpPr>
      <dsp:spPr>
        <a:xfrm>
          <a:off x="2973585" y="583089"/>
          <a:ext cx="2282428" cy="15216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smtClean="0"/>
            <a:t>ORTAOKUL SONRASI GİDİLECEK </a:t>
          </a:r>
          <a:br>
            <a:rPr lang="tr-TR" sz="2100" b="1" kern="1200" smtClean="0"/>
          </a:br>
          <a:r>
            <a:rPr lang="tr-TR" sz="2100" b="1" kern="1200" smtClean="0"/>
            <a:t>ÜST OKULLAR</a:t>
          </a:r>
          <a:endParaRPr lang="tr-TR" sz="2100" kern="1200" dirty="0"/>
        </a:p>
      </dsp:txBody>
      <dsp:txXfrm>
        <a:off x="3018152" y="627656"/>
        <a:ext cx="2193294" cy="1432484"/>
      </dsp:txXfrm>
    </dsp:sp>
    <dsp:sp modelId="{827AD352-8922-44E3-9D69-6A7E1AE833F0}">
      <dsp:nvSpPr>
        <dsp:cNvPr id="0" name=""/>
        <dsp:cNvSpPr/>
      </dsp:nvSpPr>
      <dsp:spPr>
        <a:xfrm>
          <a:off x="1147643" y="2104708"/>
          <a:ext cx="2967156" cy="608647"/>
        </a:xfrm>
        <a:custGeom>
          <a:avLst/>
          <a:gdLst/>
          <a:ahLst/>
          <a:cxnLst/>
          <a:rect l="0" t="0" r="0" b="0"/>
          <a:pathLst>
            <a:path>
              <a:moveTo>
                <a:pt x="2967156" y="0"/>
              </a:moveTo>
              <a:lnTo>
                <a:pt x="2967156" y="304323"/>
              </a:lnTo>
              <a:lnTo>
                <a:pt x="0" y="304323"/>
              </a:lnTo>
              <a:lnTo>
                <a:pt x="0" y="608647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9AA083-37C7-445C-8CBF-96E5EFAA2C8B}">
      <dsp:nvSpPr>
        <dsp:cNvPr id="0" name=""/>
        <dsp:cNvSpPr/>
      </dsp:nvSpPr>
      <dsp:spPr>
        <a:xfrm>
          <a:off x="6429" y="2713356"/>
          <a:ext cx="2282428" cy="15216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Merkezi sınavla öğrenci alan okullar</a:t>
          </a:r>
          <a:endParaRPr lang="tr-TR" sz="2100" kern="1200" dirty="0"/>
        </a:p>
      </dsp:txBody>
      <dsp:txXfrm>
        <a:off x="50996" y="2757923"/>
        <a:ext cx="2193294" cy="1432484"/>
      </dsp:txXfrm>
    </dsp:sp>
    <dsp:sp modelId="{79CD9C6D-1D9D-40BC-97A3-C9CC4600D628}">
      <dsp:nvSpPr>
        <dsp:cNvPr id="0" name=""/>
        <dsp:cNvSpPr/>
      </dsp:nvSpPr>
      <dsp:spPr>
        <a:xfrm>
          <a:off x="4069080" y="2104708"/>
          <a:ext cx="91440" cy="608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8647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23752-8F0A-42D8-A411-DD9B7993068C}">
      <dsp:nvSpPr>
        <dsp:cNvPr id="0" name=""/>
        <dsp:cNvSpPr/>
      </dsp:nvSpPr>
      <dsp:spPr>
        <a:xfrm>
          <a:off x="2973585" y="2713356"/>
          <a:ext cx="2282428" cy="15216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Yetenek sınavı ile öğrenci alan okullar</a:t>
          </a:r>
          <a:endParaRPr lang="tr-TR" sz="2100" kern="1200" dirty="0"/>
        </a:p>
      </dsp:txBody>
      <dsp:txXfrm>
        <a:off x="3018152" y="2757923"/>
        <a:ext cx="2193294" cy="1432484"/>
      </dsp:txXfrm>
    </dsp:sp>
    <dsp:sp modelId="{3B3B6BFE-AE6B-4A52-A111-A595BBE4E15A}">
      <dsp:nvSpPr>
        <dsp:cNvPr id="0" name=""/>
        <dsp:cNvSpPr/>
      </dsp:nvSpPr>
      <dsp:spPr>
        <a:xfrm>
          <a:off x="4114800" y="2104708"/>
          <a:ext cx="2967156" cy="608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323"/>
              </a:lnTo>
              <a:lnTo>
                <a:pt x="2967156" y="304323"/>
              </a:lnTo>
              <a:lnTo>
                <a:pt x="2967156" y="608647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47A427-CDA6-4644-8539-529F246ABD22}">
      <dsp:nvSpPr>
        <dsp:cNvPr id="0" name=""/>
        <dsp:cNvSpPr/>
      </dsp:nvSpPr>
      <dsp:spPr>
        <a:xfrm>
          <a:off x="5940742" y="2713356"/>
          <a:ext cx="2282428" cy="15216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Adrese dayalı sisteme göre öğrenci alan okullar</a:t>
          </a:r>
          <a:endParaRPr lang="tr-TR" sz="2100" kern="1200" dirty="0"/>
        </a:p>
      </dsp:txBody>
      <dsp:txXfrm>
        <a:off x="5985309" y="2757923"/>
        <a:ext cx="2193294" cy="14324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B46CF-6C9D-4A85-B3D9-FC3BBBDCBADF}">
      <dsp:nvSpPr>
        <dsp:cNvPr id="0" name=""/>
        <dsp:cNvSpPr/>
      </dsp:nvSpPr>
      <dsp:spPr>
        <a:xfrm>
          <a:off x="2268884" y="1012"/>
          <a:ext cx="3239094" cy="2159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33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YETENEK SINAVI İLE ÖĞRENCİ ALAN OKULLAR</a:t>
          </a:r>
          <a:endParaRPr lang="tr-TR" sz="3300" kern="1200" dirty="0"/>
        </a:p>
      </dsp:txBody>
      <dsp:txXfrm>
        <a:off x="2332131" y="64259"/>
        <a:ext cx="3112600" cy="2032902"/>
      </dsp:txXfrm>
    </dsp:sp>
    <dsp:sp modelId="{ACBBA68E-62B4-417E-BA06-B1F230B1C8CA}">
      <dsp:nvSpPr>
        <dsp:cNvPr id="0" name=""/>
        <dsp:cNvSpPr/>
      </dsp:nvSpPr>
      <dsp:spPr>
        <a:xfrm>
          <a:off x="1783020" y="2160408"/>
          <a:ext cx="2105411" cy="863758"/>
        </a:xfrm>
        <a:custGeom>
          <a:avLst/>
          <a:gdLst/>
          <a:ahLst/>
          <a:cxnLst/>
          <a:rect l="0" t="0" r="0" b="0"/>
          <a:pathLst>
            <a:path>
              <a:moveTo>
                <a:pt x="2105411" y="0"/>
              </a:moveTo>
              <a:lnTo>
                <a:pt x="2105411" y="431879"/>
              </a:lnTo>
              <a:lnTo>
                <a:pt x="0" y="431879"/>
              </a:lnTo>
              <a:lnTo>
                <a:pt x="0" y="86375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B34E10-3168-40DD-9F05-ABE839CBF1DA}">
      <dsp:nvSpPr>
        <dsp:cNvPr id="0" name=""/>
        <dsp:cNvSpPr/>
      </dsp:nvSpPr>
      <dsp:spPr>
        <a:xfrm>
          <a:off x="163473" y="3024167"/>
          <a:ext cx="3239094" cy="2159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3300" kern="1200" dirty="0" smtClean="0"/>
            <a:t>Anadolu </a:t>
          </a:r>
          <a:br>
            <a:rPr lang="tr-TR" altLang="tr-TR" sz="3300" kern="1200" dirty="0" smtClean="0"/>
          </a:br>
          <a:r>
            <a:rPr lang="tr-TR" altLang="tr-TR" sz="3300" kern="1200" dirty="0" smtClean="0"/>
            <a:t>Güzel sanatlar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3300" kern="1200" dirty="0" smtClean="0"/>
            <a:t>Liseleri</a:t>
          </a:r>
          <a:endParaRPr lang="tr-TR" sz="3300" kern="1200" dirty="0"/>
        </a:p>
      </dsp:txBody>
      <dsp:txXfrm>
        <a:off x="226720" y="3087414"/>
        <a:ext cx="3112600" cy="2032902"/>
      </dsp:txXfrm>
    </dsp:sp>
    <dsp:sp modelId="{B92C9CB0-DFFC-4138-B825-293C4F4402D5}">
      <dsp:nvSpPr>
        <dsp:cNvPr id="0" name=""/>
        <dsp:cNvSpPr/>
      </dsp:nvSpPr>
      <dsp:spPr>
        <a:xfrm>
          <a:off x="3888432" y="2160408"/>
          <a:ext cx="2105411" cy="8637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1879"/>
              </a:lnTo>
              <a:lnTo>
                <a:pt x="2105411" y="431879"/>
              </a:lnTo>
              <a:lnTo>
                <a:pt x="2105411" y="86375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591563-CA14-47BF-8A2B-78D4DC804D16}">
      <dsp:nvSpPr>
        <dsp:cNvPr id="0" name=""/>
        <dsp:cNvSpPr/>
      </dsp:nvSpPr>
      <dsp:spPr>
        <a:xfrm>
          <a:off x="4374296" y="3024167"/>
          <a:ext cx="3239094" cy="2159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3300" kern="1200" dirty="0" smtClean="0"/>
            <a:t>Spor 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3300" kern="1200" dirty="0" smtClean="0"/>
            <a:t>Liseleri</a:t>
          </a:r>
          <a:endParaRPr lang="tr-TR" sz="3300" kern="1200" dirty="0"/>
        </a:p>
      </dsp:txBody>
      <dsp:txXfrm>
        <a:off x="4437543" y="3087414"/>
        <a:ext cx="3112600" cy="20329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108805-933E-4F7A-A854-07E1B0B5A13F}">
      <dsp:nvSpPr>
        <dsp:cNvPr id="0" name=""/>
        <dsp:cNvSpPr/>
      </dsp:nvSpPr>
      <dsp:spPr>
        <a:xfrm>
          <a:off x="3743696" y="1935177"/>
          <a:ext cx="2656816" cy="632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0827"/>
              </a:lnTo>
              <a:lnTo>
                <a:pt x="2656816" y="430827"/>
              </a:lnTo>
              <a:lnTo>
                <a:pt x="2656816" y="63220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385B0-2F41-4068-8544-6E9F6EB7DA7B}">
      <dsp:nvSpPr>
        <dsp:cNvPr id="0" name=""/>
        <dsp:cNvSpPr/>
      </dsp:nvSpPr>
      <dsp:spPr>
        <a:xfrm>
          <a:off x="3697976" y="1935177"/>
          <a:ext cx="91440" cy="6322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220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6E848F-9175-4DC5-A058-3A92EF331620}">
      <dsp:nvSpPr>
        <dsp:cNvPr id="0" name=""/>
        <dsp:cNvSpPr/>
      </dsp:nvSpPr>
      <dsp:spPr>
        <a:xfrm>
          <a:off x="1086879" y="1935177"/>
          <a:ext cx="2656816" cy="632201"/>
        </a:xfrm>
        <a:custGeom>
          <a:avLst/>
          <a:gdLst/>
          <a:ahLst/>
          <a:cxnLst/>
          <a:rect l="0" t="0" r="0" b="0"/>
          <a:pathLst>
            <a:path>
              <a:moveTo>
                <a:pt x="2656816" y="0"/>
              </a:moveTo>
              <a:lnTo>
                <a:pt x="2656816" y="430827"/>
              </a:lnTo>
              <a:lnTo>
                <a:pt x="0" y="430827"/>
              </a:lnTo>
              <a:lnTo>
                <a:pt x="0" y="63220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E00F0-047D-497B-ADF9-14EC51FE697A}">
      <dsp:nvSpPr>
        <dsp:cNvPr id="0" name=""/>
        <dsp:cNvSpPr/>
      </dsp:nvSpPr>
      <dsp:spPr>
        <a:xfrm>
          <a:off x="717986" y="554840"/>
          <a:ext cx="6051419" cy="13803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C66877-27CC-4D54-9BE3-6C8E3E8BE936}">
      <dsp:nvSpPr>
        <dsp:cNvPr id="0" name=""/>
        <dsp:cNvSpPr/>
      </dsp:nvSpPr>
      <dsp:spPr>
        <a:xfrm>
          <a:off x="959515" y="784292"/>
          <a:ext cx="6051419" cy="1380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ADRESE DAYALI SİSTEME GÖRE ÖĞRENCİ ALAN OKULLAR</a:t>
          </a:r>
          <a:endParaRPr lang="tr-TR" sz="3100" kern="1200" dirty="0"/>
        </a:p>
      </dsp:txBody>
      <dsp:txXfrm>
        <a:off x="999944" y="824721"/>
        <a:ext cx="5970561" cy="1299479"/>
      </dsp:txXfrm>
    </dsp:sp>
    <dsp:sp modelId="{F710BCF3-8143-4A45-8982-7E4CE24F5741}">
      <dsp:nvSpPr>
        <dsp:cNvPr id="0" name=""/>
        <dsp:cNvSpPr/>
      </dsp:nvSpPr>
      <dsp:spPr>
        <a:xfrm>
          <a:off x="0" y="2567379"/>
          <a:ext cx="2173759" cy="13803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F37B0D5-A811-4F04-A726-EC82758C244F}">
      <dsp:nvSpPr>
        <dsp:cNvPr id="0" name=""/>
        <dsp:cNvSpPr/>
      </dsp:nvSpPr>
      <dsp:spPr>
        <a:xfrm>
          <a:off x="241528" y="2796831"/>
          <a:ext cx="2173759" cy="1380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Anadolu Liseleri</a:t>
          </a:r>
          <a:endParaRPr lang="tr-TR" sz="3100" kern="1200" dirty="0"/>
        </a:p>
      </dsp:txBody>
      <dsp:txXfrm>
        <a:off x="281957" y="2837260"/>
        <a:ext cx="2092901" cy="1299479"/>
      </dsp:txXfrm>
    </dsp:sp>
    <dsp:sp modelId="{1DC06B4A-9DC2-4CF2-A8E4-A4089570CFB2}">
      <dsp:nvSpPr>
        <dsp:cNvPr id="0" name=""/>
        <dsp:cNvSpPr/>
      </dsp:nvSpPr>
      <dsp:spPr>
        <a:xfrm>
          <a:off x="2656816" y="2567379"/>
          <a:ext cx="2173759" cy="13803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9E398ED-DBA5-4276-AEB3-A4E4D0A7081E}">
      <dsp:nvSpPr>
        <dsp:cNvPr id="0" name=""/>
        <dsp:cNvSpPr/>
      </dsp:nvSpPr>
      <dsp:spPr>
        <a:xfrm>
          <a:off x="2898345" y="2796831"/>
          <a:ext cx="2173759" cy="1380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İmam Hatip Liseleri</a:t>
          </a:r>
          <a:endParaRPr lang="tr-TR" sz="3100" kern="1200" dirty="0"/>
        </a:p>
      </dsp:txBody>
      <dsp:txXfrm>
        <a:off x="2938774" y="2837260"/>
        <a:ext cx="2092901" cy="1299479"/>
      </dsp:txXfrm>
    </dsp:sp>
    <dsp:sp modelId="{561C5746-4DA2-4AE4-B992-F493A629A7E9}">
      <dsp:nvSpPr>
        <dsp:cNvPr id="0" name=""/>
        <dsp:cNvSpPr/>
      </dsp:nvSpPr>
      <dsp:spPr>
        <a:xfrm>
          <a:off x="5313633" y="2567379"/>
          <a:ext cx="2173759" cy="13803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878097E-1F6A-4940-8C5D-6A319D8BC850}">
      <dsp:nvSpPr>
        <dsp:cNvPr id="0" name=""/>
        <dsp:cNvSpPr/>
      </dsp:nvSpPr>
      <dsp:spPr>
        <a:xfrm>
          <a:off x="5555162" y="2796831"/>
          <a:ext cx="2173759" cy="1380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Meslek Liseleri</a:t>
          </a:r>
          <a:endParaRPr lang="tr-TR" sz="3100" kern="1200" dirty="0"/>
        </a:p>
      </dsp:txBody>
      <dsp:txXfrm>
        <a:off x="5595591" y="2837260"/>
        <a:ext cx="2092901" cy="1299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CE7469C-9FDA-4A2C-BA28-12D5372B0239}" type="datetimeFigureOut">
              <a:rPr lang="tr-TR"/>
              <a:pPr>
                <a:defRPr/>
              </a:pPr>
              <a:t>06.10.2020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C54004-546F-480B-A4FB-7F5BF8F2B42D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ÇANDIR ATATÜRK ORTAOKULU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54004-546F-480B-A4FB-7F5BF8F2B42D}" type="slidenum">
              <a:rPr lang="tr-TR" altLang="tr-TR" smtClean="0"/>
              <a:pPr/>
              <a:t>26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08946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latin typeface="Arial" charset="0"/>
            </a:endParaRP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E90232-09A6-4B6A-82B3-09404B40C665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624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79BB2D-F1C1-4477-ACF0-7A749424FDC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6269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BF543F-7CE6-4C3E-83DA-9EEB37EA7FC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65694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CFA2B4BB-81FB-4838-9386-A887EEB6825B}" type="slidenum">
              <a:rPr lang="tr-TR" altLang="tr-TR" smtClean="0"/>
              <a:pPr/>
              <a:t>‹#›</a:t>
            </a:fld>
            <a:endParaRPr lang="tr-TR" alt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220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EA58-CAFB-4772-AE6D-F0ECD585DBD5}" type="slidenum">
              <a:rPr lang="tr-TR" altLang="tr-TR" smtClean="0"/>
              <a:pPr/>
              <a:t>‹#›</a:t>
            </a:fld>
            <a:endParaRPr lang="tr-TR" alt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40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B9BC-2EA2-44F7-88C9-A28C92725EC1}" type="slidenum">
              <a:rPr lang="tr-TR" altLang="tr-TR" smtClean="0"/>
              <a:pPr/>
              <a:t>‹#›</a:t>
            </a:fld>
            <a:endParaRPr lang="tr-TR" alt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126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7127-9D72-4B3F-A2F8-9973D3E05A96}" type="slidenum">
              <a:rPr lang="tr-TR" altLang="tr-TR" smtClean="0"/>
              <a:pPr/>
              <a:t>‹#›</a:t>
            </a:fld>
            <a:endParaRPr lang="tr-TR" alt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256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78A0-4785-4246-B372-4147C80A19CA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17751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DABC-EC63-498E-AF10-C6BA3CCEA195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28417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DCF7-9B8E-4D17-BC4F-07BA7BBB1F66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155803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F7D4-320A-47AE-9A9D-A449AF8FB333}" type="slidenum">
              <a:rPr lang="tr-TR" altLang="tr-TR" smtClean="0"/>
              <a:pPr/>
              <a:t>‹#›</a:t>
            </a:fld>
            <a:endParaRPr lang="tr-TR" alt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46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1E174-F841-4AD2-B6ED-650EC4C1208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756084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CEA8E-1C56-40AC-96A0-89B1C40DA6D6}" type="slidenum">
              <a:rPr lang="tr-TR" altLang="tr-TR" smtClean="0"/>
              <a:pPr/>
              <a:t>‹#›</a:t>
            </a:fld>
            <a:endParaRPr lang="tr-TR" alt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223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41F6F-5072-420F-A309-6B3A0FD7AFBE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130688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08A3-1094-4909-9370-456B691BD7AD}" type="slidenum">
              <a:rPr lang="tr-TR" altLang="tr-TR" smtClean="0"/>
              <a:pPr/>
              <a:t>‹#›</a:t>
            </a:fld>
            <a:endParaRPr lang="tr-TR" alt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80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000585-1F8A-42B7-A859-EDEBC27D41B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05223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E1883-102C-4B60-B7B9-6D059787F51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6531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7A243-C930-47F7-B283-A3C9FAA8D5D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1534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21FF1-63B2-4250-BDDF-E0A08B87C4C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4366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D2B88F-6FB9-4ED5-AEAB-B8DAA748297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2776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07588-115F-4978-9EDB-2E64FAC232C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11543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6B4E4-AE2C-4C38-B8CB-1544E7F648F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8730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2670D27-E298-47AA-A0AC-35CB6C32B382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15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2670D27-E298-47AA-A0AC-35CB6C32B382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0710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196752"/>
            <a:ext cx="8572500" cy="4896966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tr-TR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ORTAOKUL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tr-TR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 SONRASI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tr-TR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GİDİLEBİLECEK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tr-TR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EĞİTİM          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tr-TR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KURUMLARI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2917"/>
            <a:ext cx="9144000" cy="71438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ANADOLU İMAM HATİP LİSELERİ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204863"/>
            <a:ext cx="8208912" cy="3600401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Amacı; imam, hatip ve Kur’an Kursu öğreticisi gibi dini görevlilerini yetiştirmek, aynı zamanda üniversiteye öğrenci yetiştirmektir.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Eğitim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süresi 4 yıldır.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Sınavla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öğrenci alan imam hatip liselerinde fen bilimleri alanı vardır ve fen liseleri müfredatına göre eğitim verirler.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Üniversiteyi kazandırma oranı yüksektir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2775845638"/>
              </p:ext>
            </p:extLst>
          </p:nvPr>
        </p:nvGraphicFramePr>
        <p:xfrm>
          <a:off x="683568" y="548680"/>
          <a:ext cx="777686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713"/>
            <a:ext cx="9144000" cy="72005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ANADOLU GÜZEL SANATLAR LİSESİ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Amacı; güzel sanatlar alanında özel ilgi ve yeteneği olan çocukları yetiştirmek ve ilgili yüksek öğrenim programlarına  hazırlamaktır.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Eğitim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süresi 4 yıldır.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Resim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ve müzik bölümleri bulunmaktadır.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Her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yıl 48 öğrenci alınmaktır (24 müzik-24 resim).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Mezun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olanlar yetenek sınavıyla Güzel sanatlar Fakültelerine girebilirler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395537" y="1988839"/>
            <a:ext cx="8291264" cy="413732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Başvurular Haziran ayının sonunda, yetenek sınavları Temmuz ayının başında yapılmaktadır.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Yetenek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sınavına girebilmek için; başvuru tarihinde istenilen okula bireysel olarak ön kayıt yaptırılır.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Okul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tarafından belirlenen tarihte aynı okulda yetenek sınavına girilir.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Yetenek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sınavından alınan puanın % 70’i ile okul başarı puanının % 30’u toplanarak elde edilen puana göre sıralama yapılır.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Başvuran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adaylardan kontenjan dahilinde en yüksek puan alanlar okula kayıt yaptırmaya hak kazanırlar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713"/>
            <a:ext cx="9144000" cy="72005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ANADOLU GÜZEL SANATLAR LİSESİ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202674"/>
              </p:ext>
            </p:extLst>
          </p:nvPr>
        </p:nvGraphicFramePr>
        <p:xfrm>
          <a:off x="500063" y="2132856"/>
          <a:ext cx="8286750" cy="30375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12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3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197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İLÇE</a:t>
                      </a:r>
                      <a:endParaRPr lang="tr-TR" sz="24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OKUL</a:t>
                      </a:r>
                      <a:endParaRPr lang="tr-TR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366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Yozgat</a:t>
                      </a:r>
                      <a:endParaRPr lang="tr-TR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Yozgat Nida Tüfekçi Güzel Sanatlar Lisesi</a:t>
                      </a:r>
                      <a:endParaRPr lang="tr-TR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1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Kayseri</a:t>
                      </a:r>
                      <a:endParaRPr lang="tr-TR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Kayseri Güzel Sanatlar Lisesi</a:t>
                      </a:r>
                      <a:endParaRPr lang="tr-TR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Kayseri</a:t>
                      </a:r>
                      <a:endParaRPr lang="tr-TR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Kayseri </a:t>
                      </a:r>
                      <a:r>
                        <a:rPr lang="tr-TR" sz="2400" dirty="0" err="1" smtClean="0"/>
                        <a:t>Feyziye</a:t>
                      </a:r>
                      <a:r>
                        <a:rPr lang="tr-TR" sz="2400" dirty="0" smtClean="0"/>
                        <a:t> Memduh GÜPGÜPOĞLU Güzel Sanatlar Lisesi</a:t>
                      </a:r>
                      <a:endParaRPr lang="tr-TR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Kayseri</a:t>
                      </a:r>
                      <a:endParaRPr lang="tr-TR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Güzel Sanatlar Lisesi (Yeni)</a:t>
                      </a:r>
                      <a:endParaRPr lang="tr-TR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80306"/>
            <a:ext cx="9144000" cy="86451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SPOR </a:t>
            </a:r>
            <a:r>
              <a:rPr lang="tr-TR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LİSELERİ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916832"/>
            <a:ext cx="7960940" cy="4209331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Amacı; başarılı sporcular ve antrenör yetiştirmektir.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Eğitim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süresi 4 yıldır.</a:t>
            </a:r>
            <a:endParaRPr lang="tr-TR" altLang="tr-TR" sz="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Kayıt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olabilmek için sağlık kurulu raporu istenir.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Mezun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olanlar, ÖSS’yi kazanmaları halinde, alanlarıyla ilgili yüksek öğretim kurumlarına devam edebilirler.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844823"/>
            <a:ext cx="8784975" cy="4281339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Başvurular Haziran ayının sonunda, yetenek sınavları Temmuz ayının başında yapılmaktadır.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Yetenek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sınavına girebilmek için; başvuru tarihinde istenilen okula bireysel olarak ön kayıt yaptırılır.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Okul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tarafından belirlenen tarihte aynı okulda yetenek sınavına girilir.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Yetenek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sınavından alınan puanın % 70’i ile okul başarı puanının % 30’u toplanarak elde edilen puana göre sıralama yapılır.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Başvuran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adaylardan kontenjan dahilinde en yüksek puan alanlar okula kayıt yaptırmaya hak kazanırlar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80306"/>
            <a:ext cx="9144000" cy="86451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SPOR </a:t>
            </a:r>
            <a:r>
              <a:rPr lang="tr-TR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LİSELERİ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5150664"/>
              </p:ext>
            </p:extLst>
          </p:nvPr>
        </p:nvGraphicFramePr>
        <p:xfrm>
          <a:off x="585787" y="2636912"/>
          <a:ext cx="8286750" cy="141893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12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3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0416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İL</a:t>
                      </a:r>
                      <a:endParaRPr lang="tr-TR" sz="24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OKUL</a:t>
                      </a:r>
                      <a:endParaRPr lang="tr-TR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0" marB="457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515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Kayseri</a:t>
                      </a:r>
                      <a:endParaRPr lang="tr-TR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Kayseri Spor </a:t>
                      </a:r>
                      <a:r>
                        <a:rPr lang="tr-TR" sz="2400" dirty="0" smtClean="0"/>
                        <a:t>L</a:t>
                      </a:r>
                      <a:r>
                        <a:rPr lang="tr-TR" sz="2400" baseline="0" dirty="0" smtClean="0"/>
                        <a:t>isesi</a:t>
                      </a:r>
                      <a:endParaRPr lang="tr-TR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0" marB="4571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211842"/>
              </p:ext>
            </p:extLst>
          </p:nvPr>
        </p:nvGraphicFramePr>
        <p:xfrm>
          <a:off x="827584" y="1196752"/>
          <a:ext cx="7728922" cy="4732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24744"/>
            <a:ext cx="9144000" cy="64807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ANADOLU LİSELERİ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1"/>
            <a:ext cx="8229600" cy="4209331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Amacı; öğrencileri sahip olmak istedikleri mesleğe yönelik lisans programlarına yani üniversiteye yerleştirmektir.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Eğitim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süresi 4 yıldır.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Yabancı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dili İngilizcedir.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Anadolu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liselerinde MF, TM, Sözel ve Yabancı Dil bölümleri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bulunur.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Üniversiteyi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kazandırma oranı yüksektir</a:t>
            </a:r>
            <a:r>
              <a:rPr lang="tr-TR" alt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tr-TR" alt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endParaRPr lang="tr-TR" alt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257530"/>
              </p:ext>
            </p:extLst>
          </p:nvPr>
        </p:nvGraphicFramePr>
        <p:xfrm>
          <a:off x="428596" y="785794"/>
          <a:ext cx="8229600" cy="4818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96751"/>
            <a:ext cx="9144000" cy="64807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ANADOLU İMAM HATİP LİSELERİ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132855"/>
            <a:ext cx="7848600" cy="4175869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Amacı; imam, hatip ve Kur’an Kursu  öğreticisi gibi dini görevlilerini yetiştirmektir.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Eğitim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süresi 4 yıldır.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Mezun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olan öğrenciler okudukların bölümün lisans programı tercih ettiklerinde ek puan alırlar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68760"/>
            <a:ext cx="9144000" cy="57606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MESLEKİ VE TEKNİK ANADOLU LİSELERİ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988840"/>
            <a:ext cx="8291264" cy="4137323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tr-TR" altLang="tr-T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Sağlık Meslek Liseleri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tr-TR" altLang="tr-T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Endüstri Meslek liseleri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tr-TR" altLang="tr-T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Yapı Meslek Liseleri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tr-TR" altLang="tr-T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Kız Meslek Liseleri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tr-TR" altLang="tr-T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Ticaret Meslek Liseleri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tr-TR" altLang="tr-T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Turizm ve Otelcilik Meslek Liseleri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tr-TR" altLang="tr-T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İletişim Meslek Liseleri 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tr-TR" altLang="tr-T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Çok Programlı Liseler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63898"/>
            <a:ext cx="9144000" cy="50891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MESLEK  LİSELERİ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251521" y="2008807"/>
            <a:ext cx="8606730" cy="415649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Amacı; Öğretim verdikleri alanlarla ilgili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mesleklerde, mesleki ve teknik beceri kazanmış bireyler yetiştirmektir.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Eğitim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süresi 4 yıldır.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tr-TR" altLang="tr-TR" sz="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Genel kültür derslerinin yanı sıra çeşitli meslek alanları ile ilgili teorik ve pratik derslere yer verilir.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tr-TR" altLang="tr-TR" sz="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Mezun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olan öğrenciler alanlarıyla ilgili işyerlerinde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çalışabilirler.</a:t>
            </a:r>
            <a:endParaRPr lang="tr-TR" altLang="tr-TR" sz="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tr-TR" altLang="tr-TR" sz="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Öğrenciler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bu liselerden </a:t>
            </a:r>
            <a:r>
              <a:rPr lang="tr-TR" altLang="tr-TR" sz="24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“Teknisyen”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ünvanı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ile mezun olurlar ve </a:t>
            </a:r>
            <a:r>
              <a:rPr lang="tr-TR" altLang="tr-TR" sz="2400" dirty="0" smtClean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sz="24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“İş Yeri Açma Belgesi”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alırlar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/>
              <a:t>Mezun olanlar; alanları ile ilgili iki yıllık yüksek öğretim programlarını tercihte ek puandan yararlanılır</a:t>
            </a:r>
            <a:r>
              <a:rPr lang="tr-TR" altLang="tr-TR" sz="2400" dirty="0" smtClean="0"/>
              <a:t>.</a:t>
            </a:r>
            <a:endParaRPr lang="tr-TR" alt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0" y="1196752"/>
            <a:ext cx="9143999" cy="657003"/>
          </a:xfrm>
        </p:spPr>
        <p:txBody>
          <a:bodyPr/>
          <a:lstStyle/>
          <a:p>
            <a:pPr algn="ctr">
              <a:defRPr/>
            </a:pPr>
            <a:r>
              <a:rPr lang="tr-TR" sz="3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MESLEKİ AÇIK LİSELER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562" name="1 İçerik Yer Tutucusu"/>
          <p:cNvSpPr>
            <a:spLocks noGrp="1"/>
          </p:cNvSpPr>
          <p:nvPr>
            <p:ph idx="1"/>
          </p:nvPr>
        </p:nvSpPr>
        <p:spPr>
          <a:xfrm>
            <a:off x="539552" y="2132856"/>
            <a:ext cx="8136903" cy="3456384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alt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Meslek liselerinin bünyesinde Mesleki Açık liseler bulunmaktadır.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Mesleki </a:t>
            </a:r>
            <a:r>
              <a:rPr lang="tr-TR" alt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Açık liselerde  meslek dersleri genel olarak hafta içi akşam 17:00 / 21:00 saatleri arasında yapılmaktadır.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Mesleki </a:t>
            </a:r>
            <a:r>
              <a:rPr lang="tr-TR" alt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Açık Liseden mezun olan öğrenci örgün öğretimden mezun olan öğrencilerle aynı haklara sahiptir.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1124744"/>
            <a:ext cx="9143999" cy="6477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MESLEKİ EĞİTİM MERKEZLERİ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844823"/>
            <a:ext cx="8784975" cy="4176465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Amacı; Ülke genelinde zorunlu ilköğretimi tamamlayıp, örgün eğitime devam etmeyen ve bir meslek öğrenmek amacı ile değişik iş yerlerinde çalışan gençlere genel kültür, çeşitli mesleklerle ilgili teknik ve bilimsel bilgi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kazandırmaktır.</a:t>
            </a:r>
            <a:endParaRPr lang="tr-TR" altLang="tr-TR" sz="800" dirty="0">
              <a:solidFill>
                <a:srgbClr val="0066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tr-TR" altLang="tr-TR" sz="2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Giriş </a:t>
            </a:r>
            <a:r>
              <a:rPr lang="tr-TR" altLang="tr-TR" sz="2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Şartları :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İlköğretim okulu mezunu olmak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14 yaşını doldurmuş olmak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Eğitim görmek istediği meslekte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bir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işyeri sahibi ile çıraklık sözleşmesi imzalamak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tr-TR" alt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tr-TR" altLang="tr-TR" sz="3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52736"/>
            <a:ext cx="9144000" cy="79193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ÖZEL  OKULLAR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16113"/>
            <a:ext cx="8147050" cy="42100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Amacı; öğrencileri üniversite eğitimine hazırlamaktır.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Eğitim </a:t>
            </a:r>
            <a:r>
              <a:rPr lang="tr-TR" altLang="tr-T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süresi 4 yıldır.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Gündüzlü</a:t>
            </a:r>
            <a:r>
              <a:rPr lang="tr-TR" altLang="tr-T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karma ve paralı eğitim </a:t>
            </a:r>
            <a:r>
              <a:rPr lang="tr-TR" altLang="tr-TR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eğitim</a:t>
            </a:r>
            <a:r>
              <a:rPr lang="tr-TR" altLang="tr-T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verilir.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Anadolu </a:t>
            </a:r>
            <a:r>
              <a:rPr lang="tr-TR" altLang="tr-T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liseleri müfredatına göre eğitim verilir.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Üniversiteyi </a:t>
            </a:r>
            <a:r>
              <a:rPr lang="tr-TR" altLang="tr-T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kazanma başarısı yüksektir</a:t>
            </a:r>
            <a:r>
              <a:rPr lang="tr-TR" altLang="tr-T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>
          <a:xfrm>
            <a:off x="0" y="4365105"/>
            <a:ext cx="8964613" cy="1368152"/>
          </a:xfrm>
        </p:spPr>
        <p:txBody>
          <a:bodyPr>
            <a:normAutofit fontScale="62500" lnSpcReduction="20000"/>
          </a:bodyPr>
          <a:lstStyle/>
          <a:p>
            <a:pPr algn="ctr" eaLnBrk="1" hangingPunct="1">
              <a:buFontTx/>
              <a:buNone/>
            </a:pPr>
            <a:r>
              <a:rPr lang="tr-TR" altLang="tr-TR" sz="4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Çocuklarımızın hedeflerine, ilgi ve yeteneklerine uygun</a:t>
            </a:r>
          </a:p>
          <a:p>
            <a:pPr algn="ctr" eaLnBrk="1" hangingPunct="1">
              <a:buFontTx/>
              <a:buNone/>
            </a:pPr>
            <a:r>
              <a:rPr lang="tr-TR" altLang="tr-TR" sz="4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birer okul  seçebilmeniz dileğiyle…</a:t>
            </a:r>
          </a:p>
          <a:p>
            <a:pPr algn="ctr" eaLnBrk="1" hangingPunct="1">
              <a:buFontTx/>
              <a:buNone/>
            </a:pPr>
            <a:endParaRPr lang="tr-TR" altLang="tr-TR" sz="48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36" name="AutoShape 7" descr="9k="/>
          <p:cNvSpPr>
            <a:spLocks noChangeAspect="1" noChangeArrowheads="1"/>
          </p:cNvSpPr>
          <p:nvPr/>
        </p:nvSpPr>
        <p:spPr bwMode="auto">
          <a:xfrm>
            <a:off x="0" y="-2889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9637" name="AutoShape 9" descr="9k="/>
          <p:cNvSpPr>
            <a:spLocks noChangeAspect="1" noChangeArrowheads="1"/>
          </p:cNvSpPr>
          <p:nvPr/>
        </p:nvSpPr>
        <p:spPr bwMode="auto">
          <a:xfrm>
            <a:off x="0" y="-2889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1026" name="Picture 2" descr="http://sivasgop.meb.k12.tr/meb_iys_dosyalar/58/01/615899/resimler/2019_05/k_10154606_depositphotos_73927959-stock-illustration-cartoon-professions-characters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69632"/>
            <a:ext cx="4985000" cy="3705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00042"/>
            <a:ext cx="9144000" cy="98474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600" b="1" dirty="0" smtClean="0">
                <a:solidFill>
                  <a:srgbClr val="0070C0"/>
                </a:solidFill>
              </a:rPr>
              <a:t/>
            </a:r>
            <a:br>
              <a:rPr lang="tr-TR" sz="3600" b="1" dirty="0" smtClean="0">
                <a:solidFill>
                  <a:srgbClr val="0070C0"/>
                </a:solidFill>
              </a:rPr>
            </a:br>
            <a:r>
              <a:rPr lang="tr-TR" sz="2800" b="1" dirty="0" smtClean="0">
                <a:solidFill>
                  <a:srgbClr val="0070C0"/>
                </a:solidFill>
              </a:rPr>
              <a:t>SINAVLA ÖĞRENCİ ALAN (NİTELİKLİ) OKULLAR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14375" y="1928813"/>
            <a:ext cx="7643813" cy="4197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3000" dirty="0" smtClean="0"/>
              <a:t>Fen Liseleri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tr-TR" altLang="tr-TR" sz="4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3000" dirty="0" smtClean="0"/>
              <a:t>Sosyal Bilimler Liseleri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tr-TR" altLang="tr-TR" sz="4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3000" dirty="0" smtClean="0"/>
              <a:t>Proje Okulları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tr-TR" altLang="tr-TR" sz="4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3000" dirty="0" smtClean="0"/>
              <a:t>Mesleki ve Teknik Anadolu Liselerin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altLang="tr-TR" sz="3000" dirty="0" smtClean="0"/>
              <a:t>   Anadolu </a:t>
            </a:r>
            <a:r>
              <a:rPr lang="tr-TR" altLang="tr-TR" sz="3000" dirty="0" smtClean="0"/>
              <a:t>Teknik Programları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tr-TR" altLang="tr-TR" sz="400" dirty="0" smtClean="0"/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tr-TR" altLang="tr-TR" sz="32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tr-TR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80728"/>
            <a:ext cx="9144000" cy="50405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000" dirty="0" smtClean="0">
                <a:solidFill>
                  <a:srgbClr val="0070C0"/>
                </a:solidFill>
              </a:rPr>
              <a:t>FEN  LİSELERİ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1"/>
            <a:ext cx="8401050" cy="420933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Amacı; Fen ve Matematik bilimleri alanında bilim adamı yetiştirmektir.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tr-TR" altLang="tr-TR" sz="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Eğitim süresi genellikle 4 yıldır.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tr-TR" altLang="tr-TR" sz="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tr-TR" altLang="tr-TR" sz="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Yatılı veya gündüzlü, karma eğitim veren okullardır.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tr-TR" altLang="tr-TR" sz="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Eğitim-öğretim Türkçe yapılır.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tr-TR" altLang="tr-TR" sz="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Yabancı dili </a:t>
            </a:r>
            <a:r>
              <a:rPr lang="tr-TR" altLang="tr-T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İngilizce’dir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tr-TR" altLang="tr-TR" sz="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Bu okullarda sadece Matematik-Fen alanı vardır.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tr-TR" altLang="tr-TR" sz="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Fen Bilimleri alanında, üniversite kazandırma oranı çok yüksektir.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tr-TR" alt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72008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000" dirty="0" smtClean="0">
                <a:solidFill>
                  <a:srgbClr val="0070C0"/>
                </a:solidFill>
              </a:rPr>
              <a:t>SOSYAL  BİLİMLER  LİSELERİ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916831"/>
            <a:ext cx="8229600" cy="4209331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Amacı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; Edebiyat ve Sosyal Bilimler alanlarında üstün nitelikli bilim adamları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yetiştirmektir.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Eğitim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süresi 1 yıl hazırlık olmak üzere 5 yıldır.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Yatılı veya gündüzlü, karma eğitim veren okullardır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sz="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Türkçe eğitim verilir. Yabancı dili  </a:t>
            </a:r>
            <a:r>
              <a:rPr lang="tr-TR" altLang="tr-T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İngilizce’dir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Bu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okullarda Türkçe-Matematik ve Sosyal Bilimler olmak üzere iki alan bulunmaktadır. </a:t>
            </a:r>
            <a:endParaRPr lang="tr-TR" alt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Sosyal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Bilimler alanında, üniversite kazandırma oranı çok yüksektir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tr-TR" alt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endParaRPr lang="tr-TR" alt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80728"/>
            <a:ext cx="9144000" cy="57606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000" dirty="0" smtClean="0">
                <a:solidFill>
                  <a:srgbClr val="0070C0"/>
                </a:solidFill>
              </a:rPr>
              <a:t>PROJE OKULLARI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988840"/>
            <a:ext cx="8640960" cy="4137322"/>
          </a:xfrm>
        </p:spPr>
        <p:txBody>
          <a:bodyPr>
            <a:normAutofit lnSpcReduction="10000"/>
          </a:bodyPr>
          <a:lstStyle/>
          <a:p>
            <a:pPr marL="452628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Amacı; öğrencileri sahip olmak istedikleri mesleğe yönelik lisans programlarına yani üniversiteye yerleştirmektir.</a:t>
            </a:r>
          </a:p>
          <a:p>
            <a:pPr marL="452628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okullarının eğitim süresi 4 ya da 5 yıldır. </a:t>
            </a:r>
            <a:endParaRPr 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2628" indent="-342900">
              <a:buFont typeface="Wingdings" panose="05000000000000000000" pitchFamily="2" charset="2"/>
              <a:buChar char="ü"/>
              <a:defRPr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Yozgat Şehitler Fen Lisesi, Erdoğan Akdağ Fen Lisesi, Akdağmadeni Kazım Karabekir Fen Lisesi, Çekerek Osman Durmaz Fen Lisesi, Sorgun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Mevlüde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Ahmet Doğanay Fen Lisesi, Yerköy Fen Lisesi, Ayşe Ilıcak Anadolu Kız İmam Hatip Lisesi ve Milli İrade Anadolu İmam Hatip Lisesi</a:t>
            </a: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2628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Yatılı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ya da gündüzlü, karma eğitim veren okullardır.</a:t>
            </a:r>
          </a:p>
          <a:p>
            <a:pPr marL="452628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Üniversiteyi kazandırma oranı çok yüksektir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2628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2628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2628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2628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2628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86409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ANADOLU </a:t>
            </a:r>
            <a:r>
              <a:rPr lang="tr-TR" sz="3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TEKNİK VE ANADOLU MESLEK LİSELERİ</a:t>
            </a:r>
            <a:br>
              <a:rPr lang="tr-TR" sz="3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tr-TR" sz="30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916832"/>
            <a:ext cx="8713663" cy="420933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Amacı; genel kültür dersleriyle birlikte meslek derslerini de vererek öğrencileri hem hayata hem de yüksek öğrenim programlarına hazırlamaktır.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Teknik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Liselerde lise fen kolu dersleri ile birlikte,    en az bir yabancı dil öğretilir.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Eğitim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süresi 4 yıldır.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tr-TR" altLang="tr-TR" sz="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Genel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kültür derslerinin yanı sıra çeşitli meslek alanları ile ilgili teorik ve pratik derslere yer verilir.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2060848"/>
            <a:ext cx="8435280" cy="406531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Öğrenciler bu liselerden </a:t>
            </a:r>
            <a:r>
              <a:rPr lang="tr-TR" altLang="tr-TR" sz="24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“Teknisyen” </a:t>
            </a:r>
            <a:r>
              <a:rPr lang="tr-TR" altLang="tr-T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ünvanı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ile mezun olurlar ve  </a:t>
            </a:r>
            <a:r>
              <a:rPr lang="tr-TR" altLang="tr-TR" sz="24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“İş Yeri Açma Belgesi”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alırlar.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tr-TR" altLang="tr-TR" sz="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Üniversiteye girişte, alanı ile ilgili yüksek öğretim programlarını tercihte bulunanlara ek puan verilir.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tr-TR" altLang="tr-TR" sz="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Alan dışı</a:t>
            </a:r>
            <a:r>
              <a:rPr lang="tr-TR" altLang="tr-TR" sz="2400" dirty="0" smtClean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bölümleri tercih etmeleri durumunda kazanma şansları biraz zordur.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tr-TR" alt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86409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ANADOLU </a:t>
            </a:r>
            <a:r>
              <a:rPr lang="tr-TR" sz="3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TEKNİK VE ANADOLU MESLEK LİSELERİ</a:t>
            </a:r>
            <a:br>
              <a:rPr lang="tr-TR" sz="3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tr-TR" sz="30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7254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tr-TR" sz="3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ANADOLU SAĞLIK MESLEK LİSELERİ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060848"/>
            <a:ext cx="8424936" cy="39462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Amacı; sağlık mesleğine yardımcı eleman yetiştirmektir.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Eğitim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süresi 4 yıldır.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Genel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kültür derslerinin yanı sıra meslek derslerine yer verilir.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Yabancı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dil İngilizcedir.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Kayıt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olabilmek için Sağlık raporu gereklidir.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Okulu 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bitirenler </a:t>
            </a:r>
            <a:r>
              <a:rPr lang="tr-TR" altLang="tr-TR" sz="2400" dirty="0" smtClean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“Sağlık Teknisyeni”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ünvanı</a:t>
            </a: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ile mezun olurlar.  Sağlık Bakanlığına bağlı ya da özel kurum ve kuruluşlarda, hastanelerde çalışabilirler.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kyanus">
  <a:themeElements>
    <a:clrScheme name="Okyanus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kyanu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kyanus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4179</TotalTime>
  <Words>1109</Words>
  <Application>Microsoft Office PowerPoint</Application>
  <PresentationFormat>Ekran Gösterisi (4:3)</PresentationFormat>
  <Paragraphs>176</Paragraphs>
  <Slides>26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26</vt:i4>
      </vt:variant>
    </vt:vector>
  </HeadingPairs>
  <TitlesOfParts>
    <vt:vector size="33" baseType="lpstr">
      <vt:lpstr>Arial</vt:lpstr>
      <vt:lpstr>Calibri</vt:lpstr>
      <vt:lpstr>Gill Sans MT</vt:lpstr>
      <vt:lpstr>Tahoma</vt:lpstr>
      <vt:lpstr>Wingdings</vt:lpstr>
      <vt:lpstr>Okyanus</vt:lpstr>
      <vt:lpstr>Gallery</vt:lpstr>
      <vt:lpstr>PowerPoint Sunusu</vt:lpstr>
      <vt:lpstr>PowerPoint Sunusu</vt:lpstr>
      <vt:lpstr> SINAVLA ÖĞRENCİ ALAN (NİTELİKLİ) OKULLAR</vt:lpstr>
      <vt:lpstr>FEN  LİSELERİ</vt:lpstr>
      <vt:lpstr>SOSYAL  BİLİMLER  LİSELERİ</vt:lpstr>
      <vt:lpstr>PROJE OKULLARI</vt:lpstr>
      <vt:lpstr>ANADOLU TEKNİK VE ANADOLU MESLEK LİSELERİ </vt:lpstr>
      <vt:lpstr>ANADOLU TEKNİK VE ANADOLU MESLEK LİSELERİ </vt:lpstr>
      <vt:lpstr>  ANADOLU SAĞLIK MESLEK LİSELERİ</vt:lpstr>
      <vt:lpstr>ANADOLU İMAM HATİP LİSELERİ</vt:lpstr>
      <vt:lpstr>PowerPoint Sunusu</vt:lpstr>
      <vt:lpstr>ANADOLU GÜZEL SANATLAR LİSESİ</vt:lpstr>
      <vt:lpstr>ANADOLU GÜZEL SANATLAR LİSESİ</vt:lpstr>
      <vt:lpstr>PowerPoint Sunusu</vt:lpstr>
      <vt:lpstr>SPOR LİSELERİ</vt:lpstr>
      <vt:lpstr>SPOR LİSELERİ</vt:lpstr>
      <vt:lpstr>PowerPoint Sunusu</vt:lpstr>
      <vt:lpstr>PowerPoint Sunusu</vt:lpstr>
      <vt:lpstr>ANADOLU LİSELERİ</vt:lpstr>
      <vt:lpstr>ANADOLU İMAM HATİP LİSELERİ</vt:lpstr>
      <vt:lpstr>MESLEKİ VE TEKNİK ANADOLU LİSELERİ</vt:lpstr>
      <vt:lpstr>MESLEK  LİSELERİ</vt:lpstr>
      <vt:lpstr>MESLEKİ AÇIK LİSELER</vt:lpstr>
      <vt:lpstr>MESLEKİ EĞİTİM MERKEZLERİ</vt:lpstr>
      <vt:lpstr>ÖZEL  OKULLAR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ÇANDIR ATATÜRK ORTAOKULU</dc:creator>
  <cp:lastModifiedBy>Ömer TAŞKOPARAN</cp:lastModifiedBy>
  <cp:revision>155</cp:revision>
  <dcterms:created xsi:type="dcterms:W3CDTF">2010-01-08T09:14:00Z</dcterms:created>
  <dcterms:modified xsi:type="dcterms:W3CDTF">2020-10-06T07:40:40Z</dcterms:modified>
</cp:coreProperties>
</file>